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325" r:id="rId2"/>
    <p:sldId id="412" r:id="rId3"/>
    <p:sldId id="413" r:id="rId4"/>
    <p:sldId id="326" r:id="rId5"/>
    <p:sldId id="328" r:id="rId6"/>
    <p:sldId id="329" r:id="rId7"/>
    <p:sldId id="327" r:id="rId8"/>
    <p:sldId id="330" r:id="rId9"/>
    <p:sldId id="331" r:id="rId10"/>
    <p:sldId id="332"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414" r:id="rId25"/>
    <p:sldId id="347" r:id="rId26"/>
    <p:sldId id="348" r:id="rId27"/>
    <p:sldId id="349" r:id="rId28"/>
    <p:sldId id="350" r:id="rId29"/>
    <p:sldId id="351" r:id="rId30"/>
    <p:sldId id="352" r:id="rId31"/>
    <p:sldId id="353" r:id="rId32"/>
    <p:sldId id="354" r:id="rId33"/>
    <p:sldId id="355" r:id="rId34"/>
    <p:sldId id="356" r:id="rId35"/>
    <p:sldId id="415" r:id="rId36"/>
    <p:sldId id="373" r:id="rId37"/>
    <p:sldId id="374" r:id="rId38"/>
    <p:sldId id="378" r:id="rId39"/>
    <p:sldId id="379" r:id="rId40"/>
    <p:sldId id="380" r:id="rId41"/>
    <p:sldId id="382" r:id="rId42"/>
    <p:sldId id="384" r:id="rId43"/>
    <p:sldId id="385" r:id="rId44"/>
    <p:sldId id="386" r:id="rId45"/>
    <p:sldId id="387" r:id="rId46"/>
    <p:sldId id="388" r:id="rId47"/>
    <p:sldId id="389" r:id="rId48"/>
    <p:sldId id="390" r:id="rId49"/>
    <p:sldId id="391" r:id="rId50"/>
    <p:sldId id="392" r:id="rId51"/>
    <p:sldId id="393" r:id="rId52"/>
    <p:sldId id="394" r:id="rId53"/>
    <p:sldId id="395" r:id="rId54"/>
    <p:sldId id="396" r:id="rId55"/>
    <p:sldId id="397" r:id="rId56"/>
    <p:sldId id="398" r:id="rId57"/>
    <p:sldId id="399" r:id="rId58"/>
    <p:sldId id="400" r:id="rId59"/>
    <p:sldId id="401" r:id="rId60"/>
    <p:sldId id="402" r:id="rId61"/>
    <p:sldId id="404" r:id="rId62"/>
    <p:sldId id="405" r:id="rId63"/>
    <p:sldId id="406" r:id="rId64"/>
    <p:sldId id="407" r:id="rId65"/>
    <p:sldId id="408" r:id="rId66"/>
    <p:sldId id="416" r:id="rId6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D823697-D63B-466B-88A6-A73BFB092526}">
          <p14:sldIdLst>
            <p14:sldId id="325"/>
            <p14:sldId id="412"/>
            <p14:sldId id="413"/>
            <p14:sldId id="326"/>
            <p14:sldId id="328"/>
            <p14:sldId id="329"/>
            <p14:sldId id="327"/>
            <p14:sldId id="330"/>
            <p14:sldId id="331"/>
            <p14:sldId id="332"/>
            <p14:sldId id="334"/>
            <p14:sldId id="335"/>
            <p14:sldId id="336"/>
            <p14:sldId id="337"/>
            <p14:sldId id="338"/>
            <p14:sldId id="339"/>
            <p14:sldId id="340"/>
            <p14:sldId id="341"/>
            <p14:sldId id="342"/>
            <p14:sldId id="343"/>
            <p14:sldId id="344"/>
            <p14:sldId id="345"/>
            <p14:sldId id="346"/>
            <p14:sldId id="414"/>
            <p14:sldId id="347"/>
            <p14:sldId id="348"/>
            <p14:sldId id="349"/>
            <p14:sldId id="350"/>
            <p14:sldId id="351"/>
            <p14:sldId id="352"/>
            <p14:sldId id="353"/>
            <p14:sldId id="354"/>
            <p14:sldId id="355"/>
            <p14:sldId id="356"/>
            <p14:sldId id="415"/>
            <p14:sldId id="373"/>
            <p14:sldId id="374"/>
            <p14:sldId id="378"/>
            <p14:sldId id="379"/>
            <p14:sldId id="380"/>
            <p14:sldId id="382"/>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4"/>
            <p14:sldId id="405"/>
            <p14:sldId id="406"/>
            <p14:sldId id="407"/>
            <p14:sldId id="408"/>
            <p14:sldId id="4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3A0000"/>
    <a:srgbClr val="FFC000"/>
    <a:srgbClr val="000000"/>
    <a:srgbClr val="FF505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DAC8A-6FB4-4E57-88A0-CDC458D0B76F}" v="26" dt="2021-11-26T10:33:02.75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4" autoAdjust="0"/>
    <p:restoredTop sz="96357" autoAdjust="0"/>
  </p:normalViewPr>
  <p:slideViewPr>
    <p:cSldViewPr snapToGrid="0">
      <p:cViewPr>
        <p:scale>
          <a:sx n="75" d="100"/>
          <a:sy n="75" d="100"/>
        </p:scale>
        <p:origin x="306" y="-39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co Gallinucci" userId="b06146b1-ee5b-4a4c-b3a5-2319e2ca0e51" providerId="ADAL" clId="{02FDAC8A-6FB4-4E57-88A0-CDC458D0B76F}"/>
    <pc:docChg chg="undo custSel addSld delSld modSld sldOrd modMainMaster modSection">
      <pc:chgData name="Enrico Gallinucci" userId="b06146b1-ee5b-4a4c-b3a5-2319e2ca0e51" providerId="ADAL" clId="{02FDAC8A-6FB4-4E57-88A0-CDC458D0B76F}" dt="2021-11-26T10:32:17.401" v="1764" actId="114"/>
      <pc:docMkLst>
        <pc:docMk/>
      </pc:docMkLst>
      <pc:sldChg chg="modSp mod">
        <pc:chgData name="Enrico Gallinucci" userId="b06146b1-ee5b-4a4c-b3a5-2319e2ca0e51" providerId="ADAL" clId="{02FDAC8A-6FB4-4E57-88A0-CDC458D0B76F}" dt="2021-11-26T09:04:05.333" v="1272" actId="20577"/>
        <pc:sldMkLst>
          <pc:docMk/>
          <pc:sldMk cId="4118858520" sldId="326"/>
        </pc:sldMkLst>
        <pc:spChg chg="mod">
          <ac:chgData name="Enrico Gallinucci" userId="b06146b1-ee5b-4a4c-b3a5-2319e2ca0e51" providerId="ADAL" clId="{02FDAC8A-6FB4-4E57-88A0-CDC458D0B76F}" dt="2021-11-26T09:04:05.333" v="1272" actId="20577"/>
          <ac:spMkLst>
            <pc:docMk/>
            <pc:sldMk cId="4118858520" sldId="326"/>
            <ac:spMk id="2" creationId="{00000000-0000-0000-0000-000000000000}"/>
          </ac:spMkLst>
        </pc:spChg>
      </pc:sldChg>
      <pc:sldChg chg="modSp mod ord">
        <pc:chgData name="Enrico Gallinucci" userId="b06146b1-ee5b-4a4c-b3a5-2319e2ca0e51" providerId="ADAL" clId="{02FDAC8A-6FB4-4E57-88A0-CDC458D0B76F}" dt="2021-11-26T09:05:24.826" v="1336" actId="6549"/>
        <pc:sldMkLst>
          <pc:docMk/>
          <pc:sldMk cId="2694967897" sldId="327"/>
        </pc:sldMkLst>
        <pc:spChg chg="mod">
          <ac:chgData name="Enrico Gallinucci" userId="b06146b1-ee5b-4a4c-b3a5-2319e2ca0e51" providerId="ADAL" clId="{02FDAC8A-6FB4-4E57-88A0-CDC458D0B76F}" dt="2021-11-26T09:05:24.826" v="1336" actId="6549"/>
          <ac:spMkLst>
            <pc:docMk/>
            <pc:sldMk cId="2694967897" sldId="327"/>
            <ac:spMk id="2" creationId="{00000000-0000-0000-0000-000000000000}"/>
          </ac:spMkLst>
        </pc:spChg>
      </pc:sldChg>
      <pc:sldChg chg="modSp mod">
        <pc:chgData name="Enrico Gallinucci" userId="b06146b1-ee5b-4a4c-b3a5-2319e2ca0e51" providerId="ADAL" clId="{02FDAC8A-6FB4-4E57-88A0-CDC458D0B76F}" dt="2021-11-26T09:04:29.852" v="1296" actId="20577"/>
        <pc:sldMkLst>
          <pc:docMk/>
          <pc:sldMk cId="1316369130" sldId="328"/>
        </pc:sldMkLst>
        <pc:spChg chg="mod">
          <ac:chgData name="Enrico Gallinucci" userId="b06146b1-ee5b-4a4c-b3a5-2319e2ca0e51" providerId="ADAL" clId="{02FDAC8A-6FB4-4E57-88A0-CDC458D0B76F}" dt="2021-11-26T09:04:29.852" v="1296" actId="20577"/>
          <ac:spMkLst>
            <pc:docMk/>
            <pc:sldMk cId="1316369130" sldId="328"/>
            <ac:spMk id="2" creationId="{00000000-0000-0000-0000-000000000000}"/>
          </ac:spMkLst>
        </pc:spChg>
      </pc:sldChg>
      <pc:sldChg chg="modSp mod">
        <pc:chgData name="Enrico Gallinucci" userId="b06146b1-ee5b-4a4c-b3a5-2319e2ca0e51" providerId="ADAL" clId="{02FDAC8A-6FB4-4E57-88A0-CDC458D0B76F}" dt="2021-11-26T09:05:03.082" v="1330" actId="27636"/>
        <pc:sldMkLst>
          <pc:docMk/>
          <pc:sldMk cId="2081328163" sldId="329"/>
        </pc:sldMkLst>
        <pc:spChg chg="mod">
          <ac:chgData name="Enrico Gallinucci" userId="b06146b1-ee5b-4a4c-b3a5-2319e2ca0e51" providerId="ADAL" clId="{02FDAC8A-6FB4-4E57-88A0-CDC458D0B76F}" dt="2021-11-26T09:05:03.082" v="1330" actId="27636"/>
          <ac:spMkLst>
            <pc:docMk/>
            <pc:sldMk cId="2081328163" sldId="329"/>
            <ac:spMk id="2" creationId="{00000000-0000-0000-0000-000000000000}"/>
          </ac:spMkLst>
        </pc:spChg>
      </pc:sldChg>
      <pc:sldChg chg="modSp mod">
        <pc:chgData name="Enrico Gallinucci" userId="b06146b1-ee5b-4a4c-b3a5-2319e2ca0e51" providerId="ADAL" clId="{02FDAC8A-6FB4-4E57-88A0-CDC458D0B76F}" dt="2021-11-26T08:00:12.242" v="17" actId="20577"/>
        <pc:sldMkLst>
          <pc:docMk/>
          <pc:sldMk cId="2055797939" sldId="332"/>
        </pc:sldMkLst>
        <pc:spChg chg="mod">
          <ac:chgData name="Enrico Gallinucci" userId="b06146b1-ee5b-4a4c-b3a5-2319e2ca0e51" providerId="ADAL" clId="{02FDAC8A-6FB4-4E57-88A0-CDC458D0B76F}" dt="2021-11-26T08:00:12.242" v="17" actId="20577"/>
          <ac:spMkLst>
            <pc:docMk/>
            <pc:sldMk cId="2055797939" sldId="332"/>
            <ac:spMk id="3" creationId="{00000000-0000-0000-0000-000000000000}"/>
          </ac:spMkLst>
        </pc:spChg>
      </pc:sldChg>
      <pc:sldChg chg="modSp mod">
        <pc:chgData name="Enrico Gallinucci" userId="b06146b1-ee5b-4a4c-b3a5-2319e2ca0e51" providerId="ADAL" clId="{02FDAC8A-6FB4-4E57-88A0-CDC458D0B76F}" dt="2021-11-26T09:05:45.039" v="1340" actId="20577"/>
        <pc:sldMkLst>
          <pc:docMk/>
          <pc:sldMk cId="1234625093" sldId="334"/>
        </pc:sldMkLst>
        <pc:spChg chg="mod">
          <ac:chgData name="Enrico Gallinucci" userId="b06146b1-ee5b-4a4c-b3a5-2319e2ca0e51" providerId="ADAL" clId="{02FDAC8A-6FB4-4E57-88A0-CDC458D0B76F}" dt="2021-11-26T09:05:45.039" v="1340" actId="20577"/>
          <ac:spMkLst>
            <pc:docMk/>
            <pc:sldMk cId="1234625093" sldId="334"/>
            <ac:spMk id="2" creationId="{00000000-0000-0000-0000-000000000000}"/>
          </ac:spMkLst>
        </pc:spChg>
      </pc:sldChg>
      <pc:sldChg chg="modSp mod">
        <pc:chgData name="Enrico Gallinucci" userId="b06146b1-ee5b-4a4c-b3a5-2319e2ca0e51" providerId="ADAL" clId="{02FDAC8A-6FB4-4E57-88A0-CDC458D0B76F}" dt="2021-11-26T08:00:55.201" v="24" actId="1076"/>
        <pc:sldMkLst>
          <pc:docMk/>
          <pc:sldMk cId="3162266807" sldId="345"/>
        </pc:sldMkLst>
        <pc:graphicFrameChg chg="mod modGraphic">
          <ac:chgData name="Enrico Gallinucci" userId="b06146b1-ee5b-4a4c-b3a5-2319e2ca0e51" providerId="ADAL" clId="{02FDAC8A-6FB4-4E57-88A0-CDC458D0B76F}" dt="2021-11-26T08:00:55.201" v="24" actId="1076"/>
          <ac:graphicFrameMkLst>
            <pc:docMk/>
            <pc:sldMk cId="3162266807" sldId="345"/>
            <ac:graphicFrameMk id="4" creationId="{00000000-0000-0000-0000-000000000000}"/>
          </ac:graphicFrameMkLst>
        </pc:graphicFrameChg>
      </pc:sldChg>
      <pc:sldChg chg="modSp mod">
        <pc:chgData name="Enrico Gallinucci" userId="b06146b1-ee5b-4a4c-b3a5-2319e2ca0e51" providerId="ADAL" clId="{02FDAC8A-6FB4-4E57-88A0-CDC458D0B76F}" dt="2021-11-26T08:14:46.962" v="82" actId="20577"/>
        <pc:sldMkLst>
          <pc:docMk/>
          <pc:sldMk cId="860938246" sldId="347"/>
        </pc:sldMkLst>
        <pc:spChg chg="mod">
          <ac:chgData name="Enrico Gallinucci" userId="b06146b1-ee5b-4a4c-b3a5-2319e2ca0e51" providerId="ADAL" clId="{02FDAC8A-6FB4-4E57-88A0-CDC458D0B76F}" dt="2021-11-26T08:14:46.962" v="82" actId="20577"/>
          <ac:spMkLst>
            <pc:docMk/>
            <pc:sldMk cId="860938246" sldId="347"/>
            <ac:spMk id="2" creationId="{00000000-0000-0000-0000-000000000000}"/>
          </ac:spMkLst>
        </pc:spChg>
      </pc:sldChg>
      <pc:sldChg chg="modSp mod">
        <pc:chgData name="Enrico Gallinucci" userId="b06146b1-ee5b-4a4c-b3a5-2319e2ca0e51" providerId="ADAL" clId="{02FDAC8A-6FB4-4E57-88A0-CDC458D0B76F}" dt="2021-11-26T08:14:54.939" v="88" actId="20577"/>
        <pc:sldMkLst>
          <pc:docMk/>
          <pc:sldMk cId="3756064076" sldId="348"/>
        </pc:sldMkLst>
        <pc:spChg chg="mod">
          <ac:chgData name="Enrico Gallinucci" userId="b06146b1-ee5b-4a4c-b3a5-2319e2ca0e51" providerId="ADAL" clId="{02FDAC8A-6FB4-4E57-88A0-CDC458D0B76F}" dt="2021-11-26T08:14:54.939" v="88" actId="20577"/>
          <ac:spMkLst>
            <pc:docMk/>
            <pc:sldMk cId="3756064076" sldId="348"/>
            <ac:spMk id="2" creationId="{00000000-0000-0000-0000-000000000000}"/>
          </ac:spMkLst>
        </pc:spChg>
      </pc:sldChg>
      <pc:sldChg chg="modSp mod">
        <pc:chgData name="Enrico Gallinucci" userId="b06146b1-ee5b-4a4c-b3a5-2319e2ca0e51" providerId="ADAL" clId="{02FDAC8A-6FB4-4E57-88A0-CDC458D0B76F}" dt="2021-11-26T08:15:00.047" v="93" actId="27636"/>
        <pc:sldMkLst>
          <pc:docMk/>
          <pc:sldMk cId="481603740" sldId="349"/>
        </pc:sldMkLst>
        <pc:spChg chg="mod">
          <ac:chgData name="Enrico Gallinucci" userId="b06146b1-ee5b-4a4c-b3a5-2319e2ca0e51" providerId="ADAL" clId="{02FDAC8A-6FB4-4E57-88A0-CDC458D0B76F}" dt="2021-11-26T08:15:00.047" v="93" actId="27636"/>
          <ac:spMkLst>
            <pc:docMk/>
            <pc:sldMk cId="481603740" sldId="349"/>
            <ac:spMk id="2" creationId="{00000000-0000-0000-0000-000000000000}"/>
          </ac:spMkLst>
        </pc:spChg>
        <pc:spChg chg="mod">
          <ac:chgData name="Enrico Gallinucci" userId="b06146b1-ee5b-4a4c-b3a5-2319e2ca0e51" providerId="ADAL" clId="{02FDAC8A-6FB4-4E57-88A0-CDC458D0B76F}" dt="2021-11-26T08:01:34.638" v="37" actId="6549"/>
          <ac:spMkLst>
            <pc:docMk/>
            <pc:sldMk cId="481603740" sldId="349"/>
            <ac:spMk id="3" creationId="{00000000-0000-0000-0000-000000000000}"/>
          </ac:spMkLst>
        </pc:spChg>
      </pc:sldChg>
      <pc:sldChg chg="modSp mod">
        <pc:chgData name="Enrico Gallinucci" userId="b06146b1-ee5b-4a4c-b3a5-2319e2ca0e51" providerId="ADAL" clId="{02FDAC8A-6FB4-4E57-88A0-CDC458D0B76F}" dt="2021-11-26T08:15:27.569" v="119" actId="20577"/>
        <pc:sldMkLst>
          <pc:docMk/>
          <pc:sldMk cId="920840770" sldId="350"/>
        </pc:sldMkLst>
        <pc:spChg chg="mod">
          <ac:chgData name="Enrico Gallinucci" userId="b06146b1-ee5b-4a4c-b3a5-2319e2ca0e51" providerId="ADAL" clId="{02FDAC8A-6FB4-4E57-88A0-CDC458D0B76F}" dt="2021-11-26T08:15:27.569" v="119" actId="20577"/>
          <ac:spMkLst>
            <pc:docMk/>
            <pc:sldMk cId="920840770" sldId="350"/>
            <ac:spMk id="2" creationId="{00000000-0000-0000-0000-000000000000}"/>
          </ac:spMkLst>
        </pc:spChg>
      </pc:sldChg>
      <pc:sldChg chg="modSp mod">
        <pc:chgData name="Enrico Gallinucci" userId="b06146b1-ee5b-4a4c-b3a5-2319e2ca0e51" providerId="ADAL" clId="{02FDAC8A-6FB4-4E57-88A0-CDC458D0B76F}" dt="2021-11-26T08:15:30.826" v="120"/>
        <pc:sldMkLst>
          <pc:docMk/>
          <pc:sldMk cId="962372087" sldId="351"/>
        </pc:sldMkLst>
        <pc:spChg chg="mod">
          <ac:chgData name="Enrico Gallinucci" userId="b06146b1-ee5b-4a4c-b3a5-2319e2ca0e51" providerId="ADAL" clId="{02FDAC8A-6FB4-4E57-88A0-CDC458D0B76F}" dt="2021-11-26T08:15:30.826" v="120"/>
          <ac:spMkLst>
            <pc:docMk/>
            <pc:sldMk cId="962372087" sldId="351"/>
            <ac:spMk id="2" creationId="{00000000-0000-0000-0000-000000000000}"/>
          </ac:spMkLst>
        </pc:spChg>
      </pc:sldChg>
      <pc:sldChg chg="modSp mod">
        <pc:chgData name="Enrico Gallinucci" userId="b06146b1-ee5b-4a4c-b3a5-2319e2ca0e51" providerId="ADAL" clId="{02FDAC8A-6FB4-4E57-88A0-CDC458D0B76F}" dt="2021-11-26T08:15:23.445" v="110" actId="27636"/>
        <pc:sldMkLst>
          <pc:docMk/>
          <pc:sldMk cId="3147017104" sldId="352"/>
        </pc:sldMkLst>
        <pc:spChg chg="mod">
          <ac:chgData name="Enrico Gallinucci" userId="b06146b1-ee5b-4a4c-b3a5-2319e2ca0e51" providerId="ADAL" clId="{02FDAC8A-6FB4-4E57-88A0-CDC458D0B76F}" dt="2021-11-26T08:15:23.445" v="110" actId="27636"/>
          <ac:spMkLst>
            <pc:docMk/>
            <pc:sldMk cId="3147017104" sldId="352"/>
            <ac:spMk id="2" creationId="{00000000-0000-0000-0000-000000000000}"/>
          </ac:spMkLst>
        </pc:spChg>
      </pc:sldChg>
      <pc:sldChg chg="modSp mod">
        <pc:chgData name="Enrico Gallinucci" userId="b06146b1-ee5b-4a4c-b3a5-2319e2ca0e51" providerId="ADAL" clId="{02FDAC8A-6FB4-4E57-88A0-CDC458D0B76F}" dt="2021-11-26T08:15:43.967" v="135" actId="20577"/>
        <pc:sldMkLst>
          <pc:docMk/>
          <pc:sldMk cId="22985396" sldId="353"/>
        </pc:sldMkLst>
        <pc:spChg chg="mod">
          <ac:chgData name="Enrico Gallinucci" userId="b06146b1-ee5b-4a4c-b3a5-2319e2ca0e51" providerId="ADAL" clId="{02FDAC8A-6FB4-4E57-88A0-CDC458D0B76F}" dt="2021-11-26T08:15:43.967" v="135" actId="20577"/>
          <ac:spMkLst>
            <pc:docMk/>
            <pc:sldMk cId="22985396" sldId="353"/>
            <ac:spMk id="2" creationId="{00000000-0000-0000-0000-000000000000}"/>
          </ac:spMkLst>
        </pc:spChg>
      </pc:sldChg>
      <pc:sldChg chg="modSp mod">
        <pc:chgData name="Enrico Gallinucci" userId="b06146b1-ee5b-4a4c-b3a5-2319e2ca0e51" providerId="ADAL" clId="{02FDAC8A-6FB4-4E57-88A0-CDC458D0B76F}" dt="2021-11-26T08:15:46.508" v="137" actId="27636"/>
        <pc:sldMkLst>
          <pc:docMk/>
          <pc:sldMk cId="137769187" sldId="354"/>
        </pc:sldMkLst>
        <pc:spChg chg="mod">
          <ac:chgData name="Enrico Gallinucci" userId="b06146b1-ee5b-4a4c-b3a5-2319e2ca0e51" providerId="ADAL" clId="{02FDAC8A-6FB4-4E57-88A0-CDC458D0B76F}" dt="2021-11-26T08:15:46.508" v="137" actId="27636"/>
          <ac:spMkLst>
            <pc:docMk/>
            <pc:sldMk cId="137769187" sldId="354"/>
            <ac:spMk id="2" creationId="{00000000-0000-0000-0000-000000000000}"/>
          </ac:spMkLst>
        </pc:spChg>
      </pc:sldChg>
      <pc:sldChg chg="modSp mod">
        <pc:chgData name="Enrico Gallinucci" userId="b06146b1-ee5b-4a4c-b3a5-2319e2ca0e51" providerId="ADAL" clId="{02FDAC8A-6FB4-4E57-88A0-CDC458D0B76F}" dt="2021-11-26T08:15:52.099" v="152" actId="20577"/>
        <pc:sldMkLst>
          <pc:docMk/>
          <pc:sldMk cId="692888410" sldId="355"/>
        </pc:sldMkLst>
        <pc:spChg chg="mod">
          <ac:chgData name="Enrico Gallinucci" userId="b06146b1-ee5b-4a4c-b3a5-2319e2ca0e51" providerId="ADAL" clId="{02FDAC8A-6FB4-4E57-88A0-CDC458D0B76F}" dt="2021-11-26T08:15:52.099" v="152" actId="20577"/>
          <ac:spMkLst>
            <pc:docMk/>
            <pc:sldMk cId="692888410" sldId="355"/>
            <ac:spMk id="2" creationId="{00000000-0000-0000-0000-000000000000}"/>
          </ac:spMkLst>
        </pc:spChg>
      </pc:sldChg>
      <pc:sldChg chg="addSp delSp modSp mod">
        <pc:chgData name="Enrico Gallinucci" userId="b06146b1-ee5b-4a4c-b3a5-2319e2ca0e51" providerId="ADAL" clId="{02FDAC8A-6FB4-4E57-88A0-CDC458D0B76F}" dt="2021-11-26T08:27:06.952" v="340"/>
        <pc:sldMkLst>
          <pc:docMk/>
          <pc:sldMk cId="2315255584" sldId="356"/>
        </pc:sldMkLst>
        <pc:spChg chg="mod">
          <ac:chgData name="Enrico Gallinucci" userId="b06146b1-ee5b-4a4c-b3a5-2319e2ca0e51" providerId="ADAL" clId="{02FDAC8A-6FB4-4E57-88A0-CDC458D0B76F}" dt="2021-11-26T08:19:28.479" v="159" actId="20577"/>
          <ac:spMkLst>
            <pc:docMk/>
            <pc:sldMk cId="2315255584" sldId="356"/>
            <ac:spMk id="2" creationId="{00000000-0000-0000-0000-000000000000}"/>
          </ac:spMkLst>
        </pc:spChg>
        <pc:spChg chg="del">
          <ac:chgData name="Enrico Gallinucci" userId="b06146b1-ee5b-4a4c-b3a5-2319e2ca0e51" providerId="ADAL" clId="{02FDAC8A-6FB4-4E57-88A0-CDC458D0B76F}" dt="2021-11-26T08:19:38.372" v="162" actId="478"/>
          <ac:spMkLst>
            <pc:docMk/>
            <pc:sldMk cId="2315255584" sldId="356"/>
            <ac:spMk id="3" creationId="{00000000-0000-0000-0000-000000000000}"/>
          </ac:spMkLst>
        </pc:spChg>
        <pc:spChg chg="add del mod">
          <ac:chgData name="Enrico Gallinucci" userId="b06146b1-ee5b-4a4c-b3a5-2319e2ca0e51" providerId="ADAL" clId="{02FDAC8A-6FB4-4E57-88A0-CDC458D0B76F}" dt="2021-11-26T08:19:35.015" v="161"/>
          <ac:spMkLst>
            <pc:docMk/>
            <pc:sldMk cId="2315255584" sldId="356"/>
            <ac:spMk id="4" creationId="{43012845-0794-4635-A97D-DAA36A744E91}"/>
          </ac:spMkLst>
        </pc:spChg>
        <pc:spChg chg="add mod">
          <ac:chgData name="Enrico Gallinucci" userId="b06146b1-ee5b-4a4c-b3a5-2319e2ca0e51" providerId="ADAL" clId="{02FDAC8A-6FB4-4E57-88A0-CDC458D0B76F}" dt="2021-11-26T08:27:06.952" v="340"/>
          <ac:spMkLst>
            <pc:docMk/>
            <pc:sldMk cId="2315255584" sldId="356"/>
            <ac:spMk id="6" creationId="{06538C58-0F9D-4886-A1CC-55874E236FAF}"/>
          </ac:spMkLst>
        </pc:spChg>
      </pc:sldChg>
      <pc:sldChg chg="addSp delSp modSp mod">
        <pc:chgData name="Enrico Gallinucci" userId="b06146b1-ee5b-4a4c-b3a5-2319e2ca0e51" providerId="ADAL" clId="{02FDAC8A-6FB4-4E57-88A0-CDC458D0B76F}" dt="2021-11-26T08:29:45.081" v="384" actId="114"/>
        <pc:sldMkLst>
          <pc:docMk/>
          <pc:sldMk cId="1352328440" sldId="378"/>
        </pc:sldMkLst>
        <pc:spChg chg="del">
          <ac:chgData name="Enrico Gallinucci" userId="b06146b1-ee5b-4a4c-b3a5-2319e2ca0e51" providerId="ADAL" clId="{02FDAC8A-6FB4-4E57-88A0-CDC458D0B76F}" dt="2021-11-26T08:28:54.286" v="371" actId="478"/>
          <ac:spMkLst>
            <pc:docMk/>
            <pc:sldMk cId="1352328440" sldId="378"/>
            <ac:spMk id="3" creationId="{00000000-0000-0000-0000-000000000000}"/>
          </ac:spMkLst>
        </pc:spChg>
        <pc:spChg chg="add mod ord">
          <ac:chgData name="Enrico Gallinucci" userId="b06146b1-ee5b-4a4c-b3a5-2319e2ca0e51" providerId="ADAL" clId="{02FDAC8A-6FB4-4E57-88A0-CDC458D0B76F}" dt="2021-11-26T08:29:45.081" v="384" actId="114"/>
          <ac:spMkLst>
            <pc:docMk/>
            <pc:sldMk cId="1352328440" sldId="378"/>
            <ac:spMk id="6" creationId="{20C534D5-1414-4BA2-8721-FC0E612A23D9}"/>
          </ac:spMkLst>
        </pc:spChg>
        <pc:picChg chg="mod">
          <ac:chgData name="Enrico Gallinucci" userId="b06146b1-ee5b-4a4c-b3a5-2319e2ca0e51" providerId="ADAL" clId="{02FDAC8A-6FB4-4E57-88A0-CDC458D0B76F}" dt="2021-11-26T08:29:30.110" v="376" actId="1076"/>
          <ac:picMkLst>
            <pc:docMk/>
            <pc:sldMk cId="1352328440" sldId="378"/>
            <ac:picMk id="4" creationId="{00000000-0000-0000-0000-000000000000}"/>
          </ac:picMkLst>
        </pc:picChg>
      </pc:sldChg>
      <pc:sldChg chg="addSp delSp modSp mod">
        <pc:chgData name="Enrico Gallinucci" userId="b06146b1-ee5b-4a4c-b3a5-2319e2ca0e51" providerId="ADAL" clId="{02FDAC8A-6FB4-4E57-88A0-CDC458D0B76F}" dt="2021-11-26T08:30:13.015" v="388" actId="20577"/>
        <pc:sldMkLst>
          <pc:docMk/>
          <pc:sldMk cId="1719472407" sldId="379"/>
        </pc:sldMkLst>
        <pc:spChg chg="del">
          <ac:chgData name="Enrico Gallinucci" userId="b06146b1-ee5b-4a4c-b3a5-2319e2ca0e51" providerId="ADAL" clId="{02FDAC8A-6FB4-4E57-88A0-CDC458D0B76F}" dt="2021-11-26T08:30:08.942" v="385" actId="478"/>
          <ac:spMkLst>
            <pc:docMk/>
            <pc:sldMk cId="1719472407" sldId="379"/>
            <ac:spMk id="3" creationId="{00000000-0000-0000-0000-000000000000}"/>
          </ac:spMkLst>
        </pc:spChg>
        <pc:spChg chg="add mod">
          <ac:chgData name="Enrico Gallinucci" userId="b06146b1-ee5b-4a4c-b3a5-2319e2ca0e51" providerId="ADAL" clId="{02FDAC8A-6FB4-4E57-88A0-CDC458D0B76F}" dt="2021-11-26T08:30:13.015" v="388" actId="20577"/>
          <ac:spMkLst>
            <pc:docMk/>
            <pc:sldMk cId="1719472407" sldId="379"/>
            <ac:spMk id="5" creationId="{54D92C82-B716-43D0-A740-B84FBD984F92}"/>
          </ac:spMkLst>
        </pc:spChg>
      </pc:sldChg>
      <pc:sldChg chg="modSp mod">
        <pc:chgData name="Enrico Gallinucci" userId="b06146b1-ee5b-4a4c-b3a5-2319e2ca0e51" providerId="ADAL" clId="{02FDAC8A-6FB4-4E57-88A0-CDC458D0B76F}" dt="2021-11-26T08:30:33.119" v="406" actId="20577"/>
        <pc:sldMkLst>
          <pc:docMk/>
          <pc:sldMk cId="3449230912" sldId="380"/>
        </pc:sldMkLst>
        <pc:spChg chg="mod">
          <ac:chgData name="Enrico Gallinucci" userId="b06146b1-ee5b-4a4c-b3a5-2319e2ca0e51" providerId="ADAL" clId="{02FDAC8A-6FB4-4E57-88A0-CDC458D0B76F}" dt="2021-11-26T08:30:27.815" v="401" actId="20577"/>
          <ac:spMkLst>
            <pc:docMk/>
            <pc:sldMk cId="3449230912" sldId="380"/>
            <ac:spMk id="2" creationId="{00000000-0000-0000-0000-000000000000}"/>
          </ac:spMkLst>
        </pc:spChg>
        <pc:spChg chg="mod">
          <ac:chgData name="Enrico Gallinucci" userId="b06146b1-ee5b-4a4c-b3a5-2319e2ca0e51" providerId="ADAL" clId="{02FDAC8A-6FB4-4E57-88A0-CDC458D0B76F}" dt="2021-11-26T08:30:33.119" v="406" actId="20577"/>
          <ac:spMkLst>
            <pc:docMk/>
            <pc:sldMk cId="3449230912" sldId="380"/>
            <ac:spMk id="4" creationId="{00000000-0000-0000-0000-000000000000}"/>
          </ac:spMkLst>
        </pc:spChg>
      </pc:sldChg>
      <pc:sldChg chg="modSp mod">
        <pc:chgData name="Enrico Gallinucci" userId="b06146b1-ee5b-4a4c-b3a5-2319e2ca0e51" providerId="ADAL" clId="{02FDAC8A-6FB4-4E57-88A0-CDC458D0B76F}" dt="2021-11-26T08:35:57.814" v="790" actId="20577"/>
        <pc:sldMkLst>
          <pc:docMk/>
          <pc:sldMk cId="4164632685" sldId="382"/>
        </pc:sldMkLst>
        <pc:spChg chg="mod">
          <ac:chgData name="Enrico Gallinucci" userId="b06146b1-ee5b-4a4c-b3a5-2319e2ca0e51" providerId="ADAL" clId="{02FDAC8A-6FB4-4E57-88A0-CDC458D0B76F}" dt="2021-11-26T08:32:53.887" v="417" actId="20577"/>
          <ac:spMkLst>
            <pc:docMk/>
            <pc:sldMk cId="4164632685" sldId="382"/>
            <ac:spMk id="2" creationId="{00000000-0000-0000-0000-000000000000}"/>
          </ac:spMkLst>
        </pc:spChg>
        <pc:spChg chg="mod">
          <ac:chgData name="Enrico Gallinucci" userId="b06146b1-ee5b-4a4c-b3a5-2319e2ca0e51" providerId="ADAL" clId="{02FDAC8A-6FB4-4E57-88A0-CDC458D0B76F}" dt="2021-11-26T08:35:57.814" v="790" actId="20577"/>
          <ac:spMkLst>
            <pc:docMk/>
            <pc:sldMk cId="4164632685" sldId="382"/>
            <ac:spMk id="3" creationId="{00000000-0000-0000-0000-000000000000}"/>
          </ac:spMkLst>
        </pc:spChg>
      </pc:sldChg>
      <pc:sldChg chg="modSp mod">
        <pc:chgData name="Enrico Gallinucci" userId="b06146b1-ee5b-4a4c-b3a5-2319e2ca0e51" providerId="ADAL" clId="{02FDAC8A-6FB4-4E57-88A0-CDC458D0B76F}" dt="2021-11-26T08:38:58.213" v="1011" actId="6549"/>
        <pc:sldMkLst>
          <pc:docMk/>
          <pc:sldMk cId="4034231731" sldId="384"/>
        </pc:sldMkLst>
        <pc:spChg chg="mod">
          <ac:chgData name="Enrico Gallinucci" userId="b06146b1-ee5b-4a4c-b3a5-2319e2ca0e51" providerId="ADAL" clId="{02FDAC8A-6FB4-4E57-88A0-CDC458D0B76F}" dt="2021-11-26T08:38:58.213" v="1011" actId="6549"/>
          <ac:spMkLst>
            <pc:docMk/>
            <pc:sldMk cId="4034231731" sldId="384"/>
            <ac:spMk id="3" creationId="{00000000-0000-0000-0000-000000000000}"/>
          </ac:spMkLst>
        </pc:spChg>
      </pc:sldChg>
      <pc:sldChg chg="addSp delSp modSp mod">
        <pc:chgData name="Enrico Gallinucci" userId="b06146b1-ee5b-4a4c-b3a5-2319e2ca0e51" providerId="ADAL" clId="{02FDAC8A-6FB4-4E57-88A0-CDC458D0B76F}" dt="2021-11-26T08:39:36.833" v="1020" actId="108"/>
        <pc:sldMkLst>
          <pc:docMk/>
          <pc:sldMk cId="639811317" sldId="386"/>
        </pc:sldMkLst>
        <pc:spChg chg="del">
          <ac:chgData name="Enrico Gallinucci" userId="b06146b1-ee5b-4a4c-b3a5-2319e2ca0e51" providerId="ADAL" clId="{02FDAC8A-6FB4-4E57-88A0-CDC458D0B76F}" dt="2021-11-26T08:39:10.240" v="1012" actId="478"/>
          <ac:spMkLst>
            <pc:docMk/>
            <pc:sldMk cId="639811317" sldId="386"/>
            <ac:spMk id="4" creationId="{00000000-0000-0000-0000-000000000000}"/>
          </ac:spMkLst>
        </pc:spChg>
        <pc:spChg chg="add mod">
          <ac:chgData name="Enrico Gallinucci" userId="b06146b1-ee5b-4a4c-b3a5-2319e2ca0e51" providerId="ADAL" clId="{02FDAC8A-6FB4-4E57-88A0-CDC458D0B76F}" dt="2021-11-26T08:39:36.833" v="1020" actId="108"/>
          <ac:spMkLst>
            <pc:docMk/>
            <pc:sldMk cId="639811317" sldId="386"/>
            <ac:spMk id="5" creationId="{D5AAEBF2-A45C-4ED3-8391-6E487BF9647D}"/>
          </ac:spMkLst>
        </pc:spChg>
      </pc:sldChg>
      <pc:sldChg chg="addSp delSp modSp mod">
        <pc:chgData name="Enrico Gallinucci" userId="b06146b1-ee5b-4a4c-b3a5-2319e2ca0e51" providerId="ADAL" clId="{02FDAC8A-6FB4-4E57-88A0-CDC458D0B76F}" dt="2021-11-26T08:40:07.170" v="1023" actId="20577"/>
        <pc:sldMkLst>
          <pc:docMk/>
          <pc:sldMk cId="362593734" sldId="390"/>
        </pc:sldMkLst>
        <pc:spChg chg="del">
          <ac:chgData name="Enrico Gallinucci" userId="b06146b1-ee5b-4a4c-b3a5-2319e2ca0e51" providerId="ADAL" clId="{02FDAC8A-6FB4-4E57-88A0-CDC458D0B76F}" dt="2021-11-26T08:40:05.050" v="1021" actId="478"/>
          <ac:spMkLst>
            <pc:docMk/>
            <pc:sldMk cId="362593734" sldId="390"/>
            <ac:spMk id="4" creationId="{00000000-0000-0000-0000-000000000000}"/>
          </ac:spMkLst>
        </pc:spChg>
        <pc:spChg chg="add mod">
          <ac:chgData name="Enrico Gallinucci" userId="b06146b1-ee5b-4a4c-b3a5-2319e2ca0e51" providerId="ADAL" clId="{02FDAC8A-6FB4-4E57-88A0-CDC458D0B76F}" dt="2021-11-26T08:40:07.170" v="1023" actId="20577"/>
          <ac:spMkLst>
            <pc:docMk/>
            <pc:sldMk cId="362593734" sldId="390"/>
            <ac:spMk id="5" creationId="{4A5385B1-F2B7-482A-9E2F-3BE577604E81}"/>
          </ac:spMkLst>
        </pc:spChg>
      </pc:sldChg>
      <pc:sldChg chg="addSp delSp modSp mod">
        <pc:chgData name="Enrico Gallinucci" userId="b06146b1-ee5b-4a4c-b3a5-2319e2ca0e51" providerId="ADAL" clId="{02FDAC8A-6FB4-4E57-88A0-CDC458D0B76F}" dt="2021-11-26T08:40:28.496" v="1026" actId="20577"/>
        <pc:sldMkLst>
          <pc:docMk/>
          <pc:sldMk cId="3766893056" sldId="394"/>
        </pc:sldMkLst>
        <pc:spChg chg="add mod">
          <ac:chgData name="Enrico Gallinucci" userId="b06146b1-ee5b-4a4c-b3a5-2319e2ca0e51" providerId="ADAL" clId="{02FDAC8A-6FB4-4E57-88A0-CDC458D0B76F}" dt="2021-11-26T08:40:28.496" v="1026" actId="20577"/>
          <ac:spMkLst>
            <pc:docMk/>
            <pc:sldMk cId="3766893056" sldId="394"/>
            <ac:spMk id="4" creationId="{29496D7D-8CCC-45C8-BEA9-A360CFEBD4F5}"/>
          </ac:spMkLst>
        </pc:spChg>
        <pc:spChg chg="del">
          <ac:chgData name="Enrico Gallinucci" userId="b06146b1-ee5b-4a4c-b3a5-2319e2ca0e51" providerId="ADAL" clId="{02FDAC8A-6FB4-4E57-88A0-CDC458D0B76F}" dt="2021-11-26T08:40:26.739" v="1024" actId="478"/>
          <ac:spMkLst>
            <pc:docMk/>
            <pc:sldMk cId="3766893056" sldId="394"/>
            <ac:spMk id="9" creationId="{00000000-0000-0000-0000-000000000000}"/>
          </ac:spMkLst>
        </pc:spChg>
      </pc:sldChg>
      <pc:sldChg chg="addSp delSp modSp mod">
        <pc:chgData name="Enrico Gallinucci" userId="b06146b1-ee5b-4a4c-b3a5-2319e2ca0e51" providerId="ADAL" clId="{02FDAC8A-6FB4-4E57-88A0-CDC458D0B76F}" dt="2021-11-26T08:45:22.486" v="1030" actId="20577"/>
        <pc:sldMkLst>
          <pc:docMk/>
          <pc:sldMk cId="1796329114" sldId="395"/>
        </pc:sldMkLst>
        <pc:spChg chg="add mod">
          <ac:chgData name="Enrico Gallinucci" userId="b06146b1-ee5b-4a4c-b3a5-2319e2ca0e51" providerId="ADAL" clId="{02FDAC8A-6FB4-4E57-88A0-CDC458D0B76F}" dt="2021-11-26T08:45:22.486" v="1030" actId="20577"/>
          <ac:spMkLst>
            <pc:docMk/>
            <pc:sldMk cId="1796329114" sldId="395"/>
            <ac:spMk id="4" creationId="{B5AE3551-E0B7-4614-AD1B-DF0B28C77BB1}"/>
          </ac:spMkLst>
        </pc:spChg>
        <pc:spChg chg="del">
          <ac:chgData name="Enrico Gallinucci" userId="b06146b1-ee5b-4a4c-b3a5-2319e2ca0e51" providerId="ADAL" clId="{02FDAC8A-6FB4-4E57-88A0-CDC458D0B76F}" dt="2021-11-26T08:40:34.429" v="1027" actId="478"/>
          <ac:spMkLst>
            <pc:docMk/>
            <pc:sldMk cId="1796329114" sldId="395"/>
            <ac:spMk id="9" creationId="{00000000-0000-0000-0000-000000000000}"/>
          </ac:spMkLst>
        </pc:spChg>
      </pc:sldChg>
      <pc:sldChg chg="modSp mod">
        <pc:chgData name="Enrico Gallinucci" userId="b06146b1-ee5b-4a4c-b3a5-2319e2ca0e51" providerId="ADAL" clId="{02FDAC8A-6FB4-4E57-88A0-CDC458D0B76F}" dt="2021-11-26T08:45:53.925" v="1051" actId="20577"/>
        <pc:sldMkLst>
          <pc:docMk/>
          <pc:sldMk cId="2183293761" sldId="396"/>
        </pc:sldMkLst>
        <pc:spChg chg="mod">
          <ac:chgData name="Enrico Gallinucci" userId="b06146b1-ee5b-4a4c-b3a5-2319e2ca0e51" providerId="ADAL" clId="{02FDAC8A-6FB4-4E57-88A0-CDC458D0B76F}" dt="2021-11-26T08:45:53.925" v="1051" actId="20577"/>
          <ac:spMkLst>
            <pc:docMk/>
            <pc:sldMk cId="2183293761" sldId="396"/>
            <ac:spMk id="4" creationId="{00000000-0000-0000-0000-000000000000}"/>
          </ac:spMkLst>
        </pc:spChg>
      </pc:sldChg>
      <pc:sldChg chg="addSp delSp modSp mod">
        <pc:chgData name="Enrico Gallinucci" userId="b06146b1-ee5b-4a4c-b3a5-2319e2ca0e51" providerId="ADAL" clId="{02FDAC8A-6FB4-4E57-88A0-CDC458D0B76F}" dt="2021-11-26T08:46:20.391" v="1054" actId="20577"/>
        <pc:sldMkLst>
          <pc:docMk/>
          <pc:sldMk cId="1474919163" sldId="398"/>
        </pc:sldMkLst>
        <pc:spChg chg="add mod">
          <ac:chgData name="Enrico Gallinucci" userId="b06146b1-ee5b-4a4c-b3a5-2319e2ca0e51" providerId="ADAL" clId="{02FDAC8A-6FB4-4E57-88A0-CDC458D0B76F}" dt="2021-11-26T08:46:20.391" v="1054" actId="20577"/>
          <ac:spMkLst>
            <pc:docMk/>
            <pc:sldMk cId="1474919163" sldId="398"/>
            <ac:spMk id="4" creationId="{CA6C138C-729F-4FD8-AEDB-1B0DF940999F}"/>
          </ac:spMkLst>
        </pc:spChg>
        <pc:spChg chg="del">
          <ac:chgData name="Enrico Gallinucci" userId="b06146b1-ee5b-4a4c-b3a5-2319e2ca0e51" providerId="ADAL" clId="{02FDAC8A-6FB4-4E57-88A0-CDC458D0B76F}" dt="2021-11-26T08:46:18.139" v="1052" actId="478"/>
          <ac:spMkLst>
            <pc:docMk/>
            <pc:sldMk cId="1474919163" sldId="398"/>
            <ac:spMk id="9" creationId="{00000000-0000-0000-0000-000000000000}"/>
          </ac:spMkLst>
        </pc:spChg>
      </pc:sldChg>
      <pc:sldChg chg="addSp delSp modSp mod">
        <pc:chgData name="Enrico Gallinucci" userId="b06146b1-ee5b-4a4c-b3a5-2319e2ca0e51" providerId="ADAL" clId="{02FDAC8A-6FB4-4E57-88A0-CDC458D0B76F}" dt="2021-11-26T08:46:28.120" v="1057" actId="20577"/>
        <pc:sldMkLst>
          <pc:docMk/>
          <pc:sldMk cId="291436346" sldId="399"/>
        </pc:sldMkLst>
        <pc:spChg chg="add mod">
          <ac:chgData name="Enrico Gallinucci" userId="b06146b1-ee5b-4a4c-b3a5-2319e2ca0e51" providerId="ADAL" clId="{02FDAC8A-6FB4-4E57-88A0-CDC458D0B76F}" dt="2021-11-26T08:46:28.120" v="1057" actId="20577"/>
          <ac:spMkLst>
            <pc:docMk/>
            <pc:sldMk cId="291436346" sldId="399"/>
            <ac:spMk id="4" creationId="{B7039DA0-D013-43F7-BF26-D6E5E9999612}"/>
          </ac:spMkLst>
        </pc:spChg>
        <pc:spChg chg="del">
          <ac:chgData name="Enrico Gallinucci" userId="b06146b1-ee5b-4a4c-b3a5-2319e2ca0e51" providerId="ADAL" clId="{02FDAC8A-6FB4-4E57-88A0-CDC458D0B76F}" dt="2021-11-26T08:46:26.130" v="1055" actId="478"/>
          <ac:spMkLst>
            <pc:docMk/>
            <pc:sldMk cId="291436346" sldId="399"/>
            <ac:spMk id="9" creationId="{00000000-0000-0000-0000-000000000000}"/>
          </ac:spMkLst>
        </pc:spChg>
      </pc:sldChg>
      <pc:sldChg chg="modSp mod">
        <pc:chgData name="Enrico Gallinucci" userId="b06146b1-ee5b-4a4c-b3a5-2319e2ca0e51" providerId="ADAL" clId="{02FDAC8A-6FB4-4E57-88A0-CDC458D0B76F}" dt="2021-11-26T09:06:36.718" v="1368" actId="20577"/>
        <pc:sldMkLst>
          <pc:docMk/>
          <pc:sldMk cId="3655774863" sldId="401"/>
        </pc:sldMkLst>
        <pc:spChg chg="mod">
          <ac:chgData name="Enrico Gallinucci" userId="b06146b1-ee5b-4a4c-b3a5-2319e2ca0e51" providerId="ADAL" clId="{02FDAC8A-6FB4-4E57-88A0-CDC458D0B76F}" dt="2021-11-26T09:06:36.718" v="1368" actId="20577"/>
          <ac:spMkLst>
            <pc:docMk/>
            <pc:sldMk cId="3655774863" sldId="401"/>
            <ac:spMk id="2" creationId="{00000000-0000-0000-0000-000000000000}"/>
          </ac:spMkLst>
        </pc:spChg>
      </pc:sldChg>
      <pc:sldChg chg="delSp modSp mod">
        <pc:chgData name="Enrico Gallinucci" userId="b06146b1-ee5b-4a4c-b3a5-2319e2ca0e51" providerId="ADAL" clId="{02FDAC8A-6FB4-4E57-88A0-CDC458D0B76F}" dt="2021-11-26T09:06:43.205" v="1372" actId="20577"/>
        <pc:sldMkLst>
          <pc:docMk/>
          <pc:sldMk cId="2389607715" sldId="402"/>
        </pc:sldMkLst>
        <pc:spChg chg="mod">
          <ac:chgData name="Enrico Gallinucci" userId="b06146b1-ee5b-4a4c-b3a5-2319e2ca0e51" providerId="ADAL" clId="{02FDAC8A-6FB4-4E57-88A0-CDC458D0B76F}" dt="2021-11-26T09:06:43.205" v="1372" actId="20577"/>
          <ac:spMkLst>
            <pc:docMk/>
            <pc:sldMk cId="2389607715" sldId="402"/>
            <ac:spMk id="2" creationId="{00000000-0000-0000-0000-000000000000}"/>
          </ac:spMkLst>
        </pc:spChg>
        <pc:spChg chg="mod">
          <ac:chgData name="Enrico Gallinucci" userId="b06146b1-ee5b-4a4c-b3a5-2319e2ca0e51" providerId="ADAL" clId="{02FDAC8A-6FB4-4E57-88A0-CDC458D0B76F}" dt="2021-11-26T08:47:24.370" v="1063" actId="20577"/>
          <ac:spMkLst>
            <pc:docMk/>
            <pc:sldMk cId="2389607715" sldId="402"/>
            <ac:spMk id="4" creationId="{00000000-0000-0000-0000-000000000000}"/>
          </ac:spMkLst>
        </pc:spChg>
        <pc:picChg chg="del">
          <ac:chgData name="Enrico Gallinucci" userId="b06146b1-ee5b-4a4c-b3a5-2319e2ca0e51" providerId="ADAL" clId="{02FDAC8A-6FB4-4E57-88A0-CDC458D0B76F}" dt="2021-11-26T08:47:11.449" v="1059" actId="478"/>
          <ac:picMkLst>
            <pc:docMk/>
            <pc:sldMk cId="2389607715" sldId="402"/>
            <ac:picMk id="6" creationId="{00000000-0000-0000-0000-000000000000}"/>
          </ac:picMkLst>
        </pc:picChg>
      </pc:sldChg>
      <pc:sldChg chg="del ord">
        <pc:chgData name="Enrico Gallinucci" userId="b06146b1-ee5b-4a4c-b3a5-2319e2ca0e51" providerId="ADAL" clId="{02FDAC8A-6FB4-4E57-88A0-CDC458D0B76F}" dt="2021-11-26T09:14:19.377" v="1546" actId="47"/>
        <pc:sldMkLst>
          <pc:docMk/>
          <pc:sldMk cId="4091808819" sldId="403"/>
        </pc:sldMkLst>
      </pc:sldChg>
      <pc:sldChg chg="modSp mod">
        <pc:chgData name="Enrico Gallinucci" userId="b06146b1-ee5b-4a4c-b3a5-2319e2ca0e51" providerId="ADAL" clId="{02FDAC8A-6FB4-4E57-88A0-CDC458D0B76F}" dt="2021-11-26T08:48:02.808" v="1065" actId="1035"/>
        <pc:sldMkLst>
          <pc:docMk/>
          <pc:sldMk cId="112629500" sldId="405"/>
        </pc:sldMkLst>
        <pc:spChg chg="mod">
          <ac:chgData name="Enrico Gallinucci" userId="b06146b1-ee5b-4a4c-b3a5-2319e2ca0e51" providerId="ADAL" clId="{02FDAC8A-6FB4-4E57-88A0-CDC458D0B76F}" dt="2021-11-26T08:48:02.808" v="1065" actId="1035"/>
          <ac:spMkLst>
            <pc:docMk/>
            <pc:sldMk cId="112629500" sldId="405"/>
            <ac:spMk id="5" creationId="{00000000-0000-0000-0000-000000000000}"/>
          </ac:spMkLst>
        </pc:spChg>
      </pc:sldChg>
      <pc:sldChg chg="addSp delSp modSp mod">
        <pc:chgData name="Enrico Gallinucci" userId="b06146b1-ee5b-4a4c-b3a5-2319e2ca0e51" providerId="ADAL" clId="{02FDAC8A-6FB4-4E57-88A0-CDC458D0B76F}" dt="2021-11-26T08:49:24.874" v="1118" actId="20577"/>
        <pc:sldMkLst>
          <pc:docMk/>
          <pc:sldMk cId="3392828288" sldId="406"/>
        </pc:sldMkLst>
        <pc:spChg chg="add del">
          <ac:chgData name="Enrico Gallinucci" userId="b06146b1-ee5b-4a4c-b3a5-2319e2ca0e51" providerId="ADAL" clId="{02FDAC8A-6FB4-4E57-88A0-CDC458D0B76F}" dt="2021-11-26T08:48:52.035" v="1076" actId="478"/>
          <ac:spMkLst>
            <pc:docMk/>
            <pc:sldMk cId="3392828288" sldId="406"/>
            <ac:spMk id="6" creationId="{00000000-0000-0000-0000-000000000000}"/>
          </ac:spMkLst>
        </pc:spChg>
        <pc:spChg chg="add mod ord">
          <ac:chgData name="Enrico Gallinucci" userId="b06146b1-ee5b-4a4c-b3a5-2319e2ca0e51" providerId="ADAL" clId="{02FDAC8A-6FB4-4E57-88A0-CDC458D0B76F}" dt="2021-11-26T08:48:26.645" v="1070" actId="6549"/>
          <ac:spMkLst>
            <pc:docMk/>
            <pc:sldMk cId="3392828288" sldId="406"/>
            <ac:spMk id="8" creationId="{3BA0DB25-1863-4C93-89AC-8CE12135E58F}"/>
          </ac:spMkLst>
        </pc:spChg>
        <pc:spChg chg="add mod ord">
          <ac:chgData name="Enrico Gallinucci" userId="b06146b1-ee5b-4a4c-b3a5-2319e2ca0e51" providerId="ADAL" clId="{02FDAC8A-6FB4-4E57-88A0-CDC458D0B76F}" dt="2021-11-26T08:49:24.874" v="1118" actId="20577"/>
          <ac:spMkLst>
            <pc:docMk/>
            <pc:sldMk cId="3392828288" sldId="406"/>
            <ac:spMk id="9" creationId="{C4646A3C-EA42-4327-BFA9-74A1F43347A1}"/>
          </ac:spMkLst>
        </pc:spChg>
      </pc:sldChg>
      <pc:sldChg chg="addSp delSp modSp mod">
        <pc:chgData name="Enrico Gallinucci" userId="b06146b1-ee5b-4a4c-b3a5-2319e2ca0e51" providerId="ADAL" clId="{02FDAC8A-6FB4-4E57-88A0-CDC458D0B76F}" dt="2021-11-26T08:49:49.650" v="1122" actId="478"/>
        <pc:sldMkLst>
          <pc:docMk/>
          <pc:sldMk cId="2896376448" sldId="407"/>
        </pc:sldMkLst>
        <pc:spChg chg="add mod ord">
          <ac:chgData name="Enrico Gallinucci" userId="b06146b1-ee5b-4a4c-b3a5-2319e2ca0e51" providerId="ADAL" clId="{02FDAC8A-6FB4-4E57-88A0-CDC458D0B76F}" dt="2021-11-26T08:49:45.048" v="1121"/>
          <ac:spMkLst>
            <pc:docMk/>
            <pc:sldMk cId="2896376448" sldId="407"/>
            <ac:spMk id="6" creationId="{44777429-840F-493F-9695-AD9A1AFACB94}"/>
          </ac:spMkLst>
        </pc:spChg>
        <pc:spChg chg="del">
          <ac:chgData name="Enrico Gallinucci" userId="b06146b1-ee5b-4a4c-b3a5-2319e2ca0e51" providerId="ADAL" clId="{02FDAC8A-6FB4-4E57-88A0-CDC458D0B76F}" dt="2021-11-26T08:49:49.650" v="1122" actId="478"/>
          <ac:spMkLst>
            <pc:docMk/>
            <pc:sldMk cId="2896376448" sldId="407"/>
            <ac:spMk id="7" creationId="{00000000-0000-0000-0000-000000000000}"/>
          </ac:spMkLst>
        </pc:spChg>
      </pc:sldChg>
      <pc:sldChg chg="addSp delSp modSp del mod">
        <pc:chgData name="Enrico Gallinucci" userId="b06146b1-ee5b-4a4c-b3a5-2319e2ca0e51" providerId="ADAL" clId="{02FDAC8A-6FB4-4E57-88A0-CDC458D0B76F}" dt="2021-11-26T09:19:03.938" v="1757" actId="47"/>
        <pc:sldMkLst>
          <pc:docMk/>
          <pc:sldMk cId="3194201" sldId="409"/>
        </pc:sldMkLst>
        <pc:spChg chg="mod">
          <ac:chgData name="Enrico Gallinucci" userId="b06146b1-ee5b-4a4c-b3a5-2319e2ca0e51" providerId="ADAL" clId="{02FDAC8A-6FB4-4E57-88A0-CDC458D0B76F}" dt="2021-11-26T08:54:01.047" v="1166" actId="122"/>
          <ac:spMkLst>
            <pc:docMk/>
            <pc:sldMk cId="3194201" sldId="409"/>
            <ac:spMk id="3" creationId="{00000000-0000-0000-0000-000000000000}"/>
          </ac:spMkLst>
        </pc:spChg>
        <pc:spChg chg="del">
          <ac:chgData name="Enrico Gallinucci" userId="b06146b1-ee5b-4a4c-b3a5-2319e2ca0e51" providerId="ADAL" clId="{02FDAC8A-6FB4-4E57-88A0-CDC458D0B76F}" dt="2021-11-26T08:51:09.556" v="1132" actId="478"/>
          <ac:spMkLst>
            <pc:docMk/>
            <pc:sldMk cId="3194201" sldId="409"/>
            <ac:spMk id="8" creationId="{00000000-0000-0000-0000-000000000000}"/>
          </ac:spMkLst>
        </pc:spChg>
        <pc:spChg chg="del">
          <ac:chgData name="Enrico Gallinucci" userId="b06146b1-ee5b-4a4c-b3a5-2319e2ca0e51" providerId="ADAL" clId="{02FDAC8A-6FB4-4E57-88A0-CDC458D0B76F}" dt="2021-11-26T08:51:10.466" v="1133" actId="478"/>
          <ac:spMkLst>
            <pc:docMk/>
            <pc:sldMk cId="3194201" sldId="409"/>
            <ac:spMk id="9" creationId="{00000000-0000-0000-0000-000000000000}"/>
          </ac:spMkLst>
        </pc:spChg>
        <pc:spChg chg="del">
          <ac:chgData name="Enrico Gallinucci" userId="b06146b1-ee5b-4a4c-b3a5-2319e2ca0e51" providerId="ADAL" clId="{02FDAC8A-6FB4-4E57-88A0-CDC458D0B76F}" dt="2021-11-26T08:50:42.967" v="1125" actId="478"/>
          <ac:spMkLst>
            <pc:docMk/>
            <pc:sldMk cId="3194201" sldId="409"/>
            <ac:spMk id="10" creationId="{00000000-0000-0000-0000-000000000000}"/>
          </ac:spMkLst>
        </pc:spChg>
        <pc:spChg chg="add del mod ord">
          <ac:chgData name="Enrico Gallinucci" userId="b06146b1-ee5b-4a4c-b3a5-2319e2ca0e51" providerId="ADAL" clId="{02FDAC8A-6FB4-4E57-88A0-CDC458D0B76F}" dt="2021-11-26T08:53:39.318" v="1149" actId="478"/>
          <ac:spMkLst>
            <pc:docMk/>
            <pc:sldMk cId="3194201" sldId="409"/>
            <ac:spMk id="11" creationId="{0BC702A9-B894-4257-8E3D-2B42C0D7A83C}"/>
          </ac:spMkLst>
        </pc:spChg>
        <pc:grpChg chg="add mod">
          <ac:chgData name="Enrico Gallinucci" userId="b06146b1-ee5b-4a4c-b3a5-2319e2ca0e51" providerId="ADAL" clId="{02FDAC8A-6FB4-4E57-88A0-CDC458D0B76F}" dt="2021-11-26T08:54:12.634" v="1168" actId="1076"/>
          <ac:grpSpMkLst>
            <pc:docMk/>
            <pc:sldMk cId="3194201" sldId="409"/>
            <ac:grpSpMk id="12" creationId="{9B957F89-BD48-4CBC-B43A-0961AA862F82}"/>
          </ac:grpSpMkLst>
        </pc:grpChg>
        <pc:picChg chg="add mod">
          <ac:chgData name="Enrico Gallinucci" userId="b06146b1-ee5b-4a4c-b3a5-2319e2ca0e51" providerId="ADAL" clId="{02FDAC8A-6FB4-4E57-88A0-CDC458D0B76F}" dt="2021-11-26T08:54:10.340" v="1167" actId="164"/>
          <ac:picMkLst>
            <pc:docMk/>
            <pc:sldMk cId="3194201" sldId="409"/>
            <ac:picMk id="5" creationId="{BA50BB2A-6EB0-41A3-97ED-E51B49C52561}"/>
          </ac:picMkLst>
        </pc:picChg>
        <pc:picChg chg="mod">
          <ac:chgData name="Enrico Gallinucci" userId="b06146b1-ee5b-4a4c-b3a5-2319e2ca0e51" providerId="ADAL" clId="{02FDAC8A-6FB4-4E57-88A0-CDC458D0B76F}" dt="2021-11-26T08:54:10.340" v="1167" actId="164"/>
          <ac:picMkLst>
            <pc:docMk/>
            <pc:sldMk cId="3194201" sldId="409"/>
            <ac:picMk id="6" creationId="{00000000-0000-0000-0000-000000000000}"/>
          </ac:picMkLst>
        </pc:picChg>
        <pc:picChg chg="mod">
          <ac:chgData name="Enrico Gallinucci" userId="b06146b1-ee5b-4a4c-b3a5-2319e2ca0e51" providerId="ADAL" clId="{02FDAC8A-6FB4-4E57-88A0-CDC458D0B76F}" dt="2021-11-26T08:54:10.340" v="1167" actId="164"/>
          <ac:picMkLst>
            <pc:docMk/>
            <pc:sldMk cId="3194201" sldId="409"/>
            <ac:picMk id="7" creationId="{00000000-0000-0000-0000-000000000000}"/>
          </ac:picMkLst>
        </pc:picChg>
      </pc:sldChg>
      <pc:sldChg chg="modSp mod">
        <pc:chgData name="Enrico Gallinucci" userId="b06146b1-ee5b-4a4c-b3a5-2319e2ca0e51" providerId="ADAL" clId="{02FDAC8A-6FB4-4E57-88A0-CDC458D0B76F}" dt="2021-11-26T10:32:17.401" v="1764" actId="114"/>
        <pc:sldMkLst>
          <pc:docMk/>
          <pc:sldMk cId="424262971" sldId="412"/>
        </pc:sldMkLst>
        <pc:spChg chg="mod">
          <ac:chgData name="Enrico Gallinucci" userId="b06146b1-ee5b-4a4c-b3a5-2319e2ca0e51" providerId="ADAL" clId="{02FDAC8A-6FB4-4E57-88A0-CDC458D0B76F}" dt="2021-11-26T10:32:17.401" v="1764" actId="114"/>
          <ac:spMkLst>
            <pc:docMk/>
            <pc:sldMk cId="424262971" sldId="412"/>
            <ac:spMk id="3" creationId="{00000000-0000-0000-0000-000000000000}"/>
          </ac:spMkLst>
        </pc:spChg>
      </pc:sldChg>
      <pc:sldChg chg="modSp new mod">
        <pc:chgData name="Enrico Gallinucci" userId="b06146b1-ee5b-4a4c-b3a5-2319e2ca0e51" providerId="ADAL" clId="{02FDAC8A-6FB4-4E57-88A0-CDC458D0B76F}" dt="2021-11-26T08:14:13.854" v="79" actId="20577"/>
        <pc:sldMkLst>
          <pc:docMk/>
          <pc:sldMk cId="2094799868" sldId="414"/>
        </pc:sldMkLst>
        <pc:spChg chg="mod">
          <ac:chgData name="Enrico Gallinucci" userId="b06146b1-ee5b-4a4c-b3a5-2319e2ca0e51" providerId="ADAL" clId="{02FDAC8A-6FB4-4E57-88A0-CDC458D0B76F}" dt="2021-11-26T08:14:08.717" v="54" actId="20577"/>
          <ac:spMkLst>
            <pc:docMk/>
            <pc:sldMk cId="2094799868" sldId="414"/>
            <ac:spMk id="2" creationId="{9D24ECF6-5CF2-4A08-A346-09CBD3C27D12}"/>
          </ac:spMkLst>
        </pc:spChg>
        <pc:spChg chg="mod">
          <ac:chgData name="Enrico Gallinucci" userId="b06146b1-ee5b-4a4c-b3a5-2319e2ca0e51" providerId="ADAL" clId="{02FDAC8A-6FB4-4E57-88A0-CDC458D0B76F}" dt="2021-11-26T08:14:13.854" v="79" actId="20577"/>
          <ac:spMkLst>
            <pc:docMk/>
            <pc:sldMk cId="2094799868" sldId="414"/>
            <ac:spMk id="3" creationId="{2C18E3C2-6EA5-49EA-BE85-D36883B6B9B0}"/>
          </ac:spMkLst>
        </pc:spChg>
      </pc:sldChg>
      <pc:sldChg chg="new del">
        <pc:chgData name="Enrico Gallinucci" userId="b06146b1-ee5b-4a4c-b3a5-2319e2ca0e51" providerId="ADAL" clId="{02FDAC8A-6FB4-4E57-88A0-CDC458D0B76F}" dt="2021-11-26T08:12:39.600" v="39" actId="47"/>
        <pc:sldMkLst>
          <pc:docMk/>
          <pc:sldMk cId="2346313127" sldId="414"/>
        </pc:sldMkLst>
      </pc:sldChg>
      <pc:sldChg chg="modSp add mod">
        <pc:chgData name="Enrico Gallinucci" userId="b06146b1-ee5b-4a4c-b3a5-2319e2ca0e51" providerId="ADAL" clId="{02FDAC8A-6FB4-4E57-88A0-CDC458D0B76F}" dt="2021-11-26T09:06:10.558" v="1344" actId="20577"/>
        <pc:sldMkLst>
          <pc:docMk/>
          <pc:sldMk cId="1971649740" sldId="415"/>
        </pc:sldMkLst>
        <pc:spChg chg="mod">
          <ac:chgData name="Enrico Gallinucci" userId="b06146b1-ee5b-4a4c-b3a5-2319e2ca0e51" providerId="ADAL" clId="{02FDAC8A-6FB4-4E57-88A0-CDC458D0B76F}" dt="2021-11-26T08:28:22.605" v="370" actId="20577"/>
          <ac:spMkLst>
            <pc:docMk/>
            <pc:sldMk cId="1971649740" sldId="415"/>
            <ac:spMk id="2" creationId="{00000000-0000-0000-0000-000000000000}"/>
          </ac:spMkLst>
        </pc:spChg>
        <pc:spChg chg="mod">
          <ac:chgData name="Enrico Gallinucci" userId="b06146b1-ee5b-4a4c-b3a5-2319e2ca0e51" providerId="ADAL" clId="{02FDAC8A-6FB4-4E57-88A0-CDC458D0B76F}" dt="2021-11-26T09:06:10.558" v="1344" actId="20577"/>
          <ac:spMkLst>
            <pc:docMk/>
            <pc:sldMk cId="1971649740" sldId="415"/>
            <ac:spMk id="3" creationId="{00000000-0000-0000-0000-000000000000}"/>
          </ac:spMkLst>
        </pc:spChg>
      </pc:sldChg>
      <pc:sldChg chg="addSp modSp new mod">
        <pc:chgData name="Enrico Gallinucci" userId="b06146b1-ee5b-4a4c-b3a5-2319e2ca0e51" providerId="ADAL" clId="{02FDAC8A-6FB4-4E57-88A0-CDC458D0B76F}" dt="2021-11-26T10:32:06.159" v="1763" actId="1076"/>
        <pc:sldMkLst>
          <pc:docMk/>
          <pc:sldMk cId="44394704" sldId="416"/>
        </pc:sldMkLst>
        <pc:spChg chg="mod">
          <ac:chgData name="Enrico Gallinucci" userId="b06146b1-ee5b-4a4c-b3a5-2319e2ca0e51" providerId="ADAL" clId="{02FDAC8A-6FB4-4E57-88A0-CDC458D0B76F}" dt="2021-11-26T09:10:26.689" v="1389" actId="20577"/>
          <ac:spMkLst>
            <pc:docMk/>
            <pc:sldMk cId="44394704" sldId="416"/>
            <ac:spMk id="2" creationId="{8E5F7D61-3FBB-4285-8F20-D3A7980E34DD}"/>
          </ac:spMkLst>
        </pc:spChg>
        <pc:spChg chg="mod">
          <ac:chgData name="Enrico Gallinucci" userId="b06146b1-ee5b-4a4c-b3a5-2319e2ca0e51" providerId="ADAL" clId="{02FDAC8A-6FB4-4E57-88A0-CDC458D0B76F}" dt="2021-11-26T10:31:40.266" v="1761" actId="114"/>
          <ac:spMkLst>
            <pc:docMk/>
            <pc:sldMk cId="44394704" sldId="416"/>
            <ac:spMk id="3" creationId="{8A3B2FD4-50BE-474E-8950-A53983A62E45}"/>
          </ac:spMkLst>
        </pc:spChg>
        <pc:grpChg chg="add mod">
          <ac:chgData name="Enrico Gallinucci" userId="b06146b1-ee5b-4a4c-b3a5-2319e2ca0e51" providerId="ADAL" clId="{02FDAC8A-6FB4-4E57-88A0-CDC458D0B76F}" dt="2021-11-26T10:32:06.159" v="1763" actId="1076"/>
          <ac:grpSpMkLst>
            <pc:docMk/>
            <pc:sldMk cId="44394704" sldId="416"/>
            <ac:grpSpMk id="7" creationId="{0B090ABC-F170-4327-9B49-624EEC49C965}"/>
          </ac:grpSpMkLst>
        </pc:grpChg>
        <pc:picChg chg="mod">
          <ac:chgData name="Enrico Gallinucci" userId="b06146b1-ee5b-4a4c-b3a5-2319e2ca0e51" providerId="ADAL" clId="{02FDAC8A-6FB4-4E57-88A0-CDC458D0B76F}" dt="2021-11-26T09:16:03.830" v="1644"/>
          <ac:picMkLst>
            <pc:docMk/>
            <pc:sldMk cId="44394704" sldId="416"/>
            <ac:picMk id="8" creationId="{3747D62B-A538-48DD-9C1B-58D2F0D0B028}"/>
          </ac:picMkLst>
        </pc:picChg>
        <pc:picChg chg="mod">
          <ac:chgData name="Enrico Gallinucci" userId="b06146b1-ee5b-4a4c-b3a5-2319e2ca0e51" providerId="ADAL" clId="{02FDAC8A-6FB4-4E57-88A0-CDC458D0B76F}" dt="2021-11-26T09:16:03.830" v="1644"/>
          <ac:picMkLst>
            <pc:docMk/>
            <pc:sldMk cId="44394704" sldId="416"/>
            <ac:picMk id="9" creationId="{F99B4357-14E0-4571-9142-4BEF42C0701A}"/>
          </ac:picMkLst>
        </pc:picChg>
        <pc:picChg chg="mod">
          <ac:chgData name="Enrico Gallinucci" userId="b06146b1-ee5b-4a4c-b3a5-2319e2ca0e51" providerId="ADAL" clId="{02FDAC8A-6FB4-4E57-88A0-CDC458D0B76F}" dt="2021-11-26T09:16:03.830" v="1644"/>
          <ac:picMkLst>
            <pc:docMk/>
            <pc:sldMk cId="44394704" sldId="416"/>
            <ac:picMk id="10" creationId="{05400DCB-26EA-4413-8188-B3720CF00E51}"/>
          </ac:picMkLst>
        </pc:picChg>
      </pc:sldChg>
      <pc:sldChg chg="modSp add del mod">
        <pc:chgData name="Enrico Gallinucci" userId="b06146b1-ee5b-4a4c-b3a5-2319e2ca0e51" providerId="ADAL" clId="{02FDAC8A-6FB4-4E57-88A0-CDC458D0B76F}" dt="2021-11-26T08:38:48.431" v="1009" actId="47"/>
        <pc:sldMkLst>
          <pc:docMk/>
          <pc:sldMk cId="642013346" sldId="416"/>
        </pc:sldMkLst>
        <pc:spChg chg="mod">
          <ac:chgData name="Enrico Gallinucci" userId="b06146b1-ee5b-4a4c-b3a5-2319e2ca0e51" providerId="ADAL" clId="{02FDAC8A-6FB4-4E57-88A0-CDC458D0B76F}" dt="2021-11-26T08:36:28.822" v="818" actId="20577"/>
          <ac:spMkLst>
            <pc:docMk/>
            <pc:sldMk cId="642013346" sldId="416"/>
            <ac:spMk id="2" creationId="{00000000-0000-0000-0000-000000000000}"/>
          </ac:spMkLst>
        </pc:spChg>
      </pc:sldChg>
      <pc:sldChg chg="modSp new del mod">
        <pc:chgData name="Enrico Gallinucci" userId="b06146b1-ee5b-4a4c-b3a5-2319e2ca0e51" providerId="ADAL" clId="{02FDAC8A-6FB4-4E57-88A0-CDC458D0B76F}" dt="2021-11-26T09:03:03.401" v="1237" actId="47"/>
        <pc:sldMkLst>
          <pc:docMk/>
          <pc:sldMk cId="2719464586" sldId="416"/>
        </pc:sldMkLst>
        <pc:spChg chg="mod">
          <ac:chgData name="Enrico Gallinucci" userId="b06146b1-ee5b-4a4c-b3a5-2319e2ca0e51" providerId="ADAL" clId="{02FDAC8A-6FB4-4E57-88A0-CDC458D0B76F}" dt="2021-11-26T08:54:33.946" v="1179" actId="20577"/>
          <ac:spMkLst>
            <pc:docMk/>
            <pc:sldMk cId="2719464586" sldId="416"/>
            <ac:spMk id="2" creationId="{8649D33E-D57A-42E1-A44E-1F50B7457F1A}"/>
          </ac:spMkLst>
        </pc:spChg>
        <pc:spChg chg="mod">
          <ac:chgData name="Enrico Gallinucci" userId="b06146b1-ee5b-4a4c-b3a5-2319e2ca0e51" providerId="ADAL" clId="{02FDAC8A-6FB4-4E57-88A0-CDC458D0B76F}" dt="2021-11-26T08:55:05.427" v="1236" actId="20577"/>
          <ac:spMkLst>
            <pc:docMk/>
            <pc:sldMk cId="2719464586" sldId="416"/>
            <ac:spMk id="3" creationId="{FCF7FE8A-A1F0-4FF9-8A39-DF4BFAA806CF}"/>
          </ac:spMkLst>
        </pc:spChg>
      </pc:sldChg>
      <pc:sldChg chg="modSp new del mod">
        <pc:chgData name="Enrico Gallinucci" userId="b06146b1-ee5b-4a4c-b3a5-2319e2ca0e51" providerId="ADAL" clId="{02FDAC8A-6FB4-4E57-88A0-CDC458D0B76F}" dt="2021-11-26T08:38:49.223" v="1010" actId="47"/>
        <pc:sldMkLst>
          <pc:docMk/>
          <pc:sldMk cId="51479605" sldId="417"/>
        </pc:sldMkLst>
        <pc:spChg chg="mod">
          <ac:chgData name="Enrico Gallinucci" userId="b06146b1-ee5b-4a4c-b3a5-2319e2ca0e51" providerId="ADAL" clId="{02FDAC8A-6FB4-4E57-88A0-CDC458D0B76F}" dt="2021-11-26T08:36:47.374" v="833" actId="20577"/>
          <ac:spMkLst>
            <pc:docMk/>
            <pc:sldMk cId="51479605" sldId="417"/>
            <ac:spMk id="2" creationId="{3FD14A36-5D96-4D43-BB63-EEEB07B4E888}"/>
          </ac:spMkLst>
        </pc:spChg>
        <pc:spChg chg="mod">
          <ac:chgData name="Enrico Gallinucci" userId="b06146b1-ee5b-4a4c-b3a5-2319e2ca0e51" providerId="ADAL" clId="{02FDAC8A-6FB4-4E57-88A0-CDC458D0B76F}" dt="2021-11-26T08:37:50.109" v="990" actId="20577"/>
          <ac:spMkLst>
            <pc:docMk/>
            <pc:sldMk cId="51479605" sldId="417"/>
            <ac:spMk id="3" creationId="{B447DC3A-B5A7-403C-93A8-82D22563C44F}"/>
          </ac:spMkLst>
        </pc:spChg>
      </pc:sldChg>
      <pc:sldMasterChg chg="modSldLayout">
        <pc:chgData name="Enrico Gallinucci" userId="b06146b1-ee5b-4a4c-b3a5-2319e2ca0e51" providerId="ADAL" clId="{02FDAC8A-6FB4-4E57-88A0-CDC458D0B76F}" dt="2021-11-26T08:13:18.179" v="40"/>
        <pc:sldMasterMkLst>
          <pc:docMk/>
          <pc:sldMasterMk cId="762068519" sldId="2147483648"/>
        </pc:sldMasterMkLst>
        <pc:sldLayoutChg chg="setBg">
          <pc:chgData name="Enrico Gallinucci" userId="b06146b1-ee5b-4a4c-b3a5-2319e2ca0e51" providerId="ADAL" clId="{02FDAC8A-6FB4-4E57-88A0-CDC458D0B76F}" dt="2021-11-26T08:13:18.179" v="40"/>
          <pc:sldLayoutMkLst>
            <pc:docMk/>
            <pc:sldMasterMk cId="762068519" sldId="2147483648"/>
            <pc:sldLayoutMk cId="2600181940" sldId="2147483651"/>
          </pc:sldLayoutMkLst>
        </pc:sldLayoutChg>
      </pc:sldMasterChg>
    </pc:docChg>
  </pc:docChgLst>
  <pc:docChgLst>
    <pc:chgData name="Enrico Gallinucci" userId="b06146b1-ee5b-4a4c-b3a5-2319e2ca0e51" providerId="ADAL" clId="{ADA388E2-5A8E-4D2A-88FC-334C57254FCD}"/>
    <pc:docChg chg="undo redo custSel addSld delSld modSld sldOrd modMainMaster addSection delSection modSection">
      <pc:chgData name="Enrico Gallinucci" userId="b06146b1-ee5b-4a4c-b3a5-2319e2ca0e51" providerId="ADAL" clId="{ADA388E2-5A8E-4D2A-88FC-334C57254FCD}" dt="2021-11-23T08:27:26.903" v="24483" actId="17846"/>
      <pc:docMkLst>
        <pc:docMk/>
      </pc:docMkLst>
      <pc:sldChg chg="del">
        <pc:chgData name="Enrico Gallinucci" userId="b06146b1-ee5b-4a4c-b3a5-2319e2ca0e51" providerId="ADAL" clId="{ADA388E2-5A8E-4D2A-88FC-334C57254FCD}" dt="2021-09-21T06:33:43.774" v="1" actId="47"/>
        <pc:sldMkLst>
          <pc:docMk/>
          <pc:sldMk cId="4268520771" sldId="274"/>
        </pc:sldMkLst>
      </pc:sldChg>
      <pc:sldChg chg="del">
        <pc:chgData name="Enrico Gallinucci" userId="b06146b1-ee5b-4a4c-b3a5-2319e2ca0e51" providerId="ADAL" clId="{ADA388E2-5A8E-4D2A-88FC-334C57254FCD}" dt="2021-09-21T06:33:43.774" v="1" actId="47"/>
        <pc:sldMkLst>
          <pc:docMk/>
          <pc:sldMk cId="2311586796" sldId="301"/>
        </pc:sldMkLst>
      </pc:sldChg>
      <pc:sldChg chg="del">
        <pc:chgData name="Enrico Gallinucci" userId="b06146b1-ee5b-4a4c-b3a5-2319e2ca0e51" providerId="ADAL" clId="{ADA388E2-5A8E-4D2A-88FC-334C57254FCD}" dt="2021-09-21T06:33:43.774" v="1" actId="47"/>
        <pc:sldMkLst>
          <pc:docMk/>
          <pc:sldMk cId="1545230096" sldId="302"/>
        </pc:sldMkLst>
      </pc:sldChg>
      <pc:sldChg chg="del">
        <pc:chgData name="Enrico Gallinucci" userId="b06146b1-ee5b-4a4c-b3a5-2319e2ca0e51" providerId="ADAL" clId="{ADA388E2-5A8E-4D2A-88FC-334C57254FCD}" dt="2021-09-21T06:33:43.774" v="1" actId="47"/>
        <pc:sldMkLst>
          <pc:docMk/>
          <pc:sldMk cId="2648958255" sldId="304"/>
        </pc:sldMkLst>
      </pc:sldChg>
      <pc:sldChg chg="del">
        <pc:chgData name="Enrico Gallinucci" userId="b06146b1-ee5b-4a4c-b3a5-2319e2ca0e51" providerId="ADAL" clId="{ADA388E2-5A8E-4D2A-88FC-334C57254FCD}" dt="2021-09-21T06:33:43.774" v="1" actId="47"/>
        <pc:sldMkLst>
          <pc:docMk/>
          <pc:sldMk cId="566102709" sldId="305"/>
        </pc:sldMkLst>
      </pc:sldChg>
      <pc:sldChg chg="del">
        <pc:chgData name="Enrico Gallinucci" userId="b06146b1-ee5b-4a4c-b3a5-2319e2ca0e51" providerId="ADAL" clId="{ADA388E2-5A8E-4D2A-88FC-334C57254FCD}" dt="2021-09-21T06:33:43.774" v="1" actId="47"/>
        <pc:sldMkLst>
          <pc:docMk/>
          <pc:sldMk cId="667602884" sldId="306"/>
        </pc:sldMkLst>
      </pc:sldChg>
      <pc:sldChg chg="del">
        <pc:chgData name="Enrico Gallinucci" userId="b06146b1-ee5b-4a4c-b3a5-2319e2ca0e51" providerId="ADAL" clId="{ADA388E2-5A8E-4D2A-88FC-334C57254FCD}" dt="2021-09-21T06:33:43.774" v="1" actId="47"/>
        <pc:sldMkLst>
          <pc:docMk/>
          <pc:sldMk cId="309836667" sldId="307"/>
        </pc:sldMkLst>
      </pc:sldChg>
      <pc:sldChg chg="del">
        <pc:chgData name="Enrico Gallinucci" userId="b06146b1-ee5b-4a4c-b3a5-2319e2ca0e51" providerId="ADAL" clId="{ADA388E2-5A8E-4D2A-88FC-334C57254FCD}" dt="2021-09-21T06:33:43.774" v="1" actId="47"/>
        <pc:sldMkLst>
          <pc:docMk/>
          <pc:sldMk cId="920089462" sldId="308"/>
        </pc:sldMkLst>
      </pc:sldChg>
      <pc:sldChg chg="del">
        <pc:chgData name="Enrico Gallinucci" userId="b06146b1-ee5b-4a4c-b3a5-2319e2ca0e51" providerId="ADAL" clId="{ADA388E2-5A8E-4D2A-88FC-334C57254FCD}" dt="2021-09-21T06:33:43.774" v="1" actId="47"/>
        <pc:sldMkLst>
          <pc:docMk/>
          <pc:sldMk cId="2276438761" sldId="309"/>
        </pc:sldMkLst>
      </pc:sldChg>
      <pc:sldChg chg="del">
        <pc:chgData name="Enrico Gallinucci" userId="b06146b1-ee5b-4a4c-b3a5-2319e2ca0e51" providerId="ADAL" clId="{ADA388E2-5A8E-4D2A-88FC-334C57254FCD}" dt="2021-09-21T06:33:43.774" v="1" actId="47"/>
        <pc:sldMkLst>
          <pc:docMk/>
          <pc:sldMk cId="3490297813" sldId="310"/>
        </pc:sldMkLst>
      </pc:sldChg>
      <pc:sldChg chg="del">
        <pc:chgData name="Enrico Gallinucci" userId="b06146b1-ee5b-4a4c-b3a5-2319e2ca0e51" providerId="ADAL" clId="{ADA388E2-5A8E-4D2A-88FC-334C57254FCD}" dt="2021-09-21T06:33:43.774" v="1" actId="47"/>
        <pc:sldMkLst>
          <pc:docMk/>
          <pc:sldMk cId="620998578" sldId="311"/>
        </pc:sldMkLst>
      </pc:sldChg>
      <pc:sldChg chg="del">
        <pc:chgData name="Enrico Gallinucci" userId="b06146b1-ee5b-4a4c-b3a5-2319e2ca0e51" providerId="ADAL" clId="{ADA388E2-5A8E-4D2A-88FC-334C57254FCD}" dt="2021-09-21T06:33:43.774" v="1" actId="47"/>
        <pc:sldMkLst>
          <pc:docMk/>
          <pc:sldMk cId="3351298941" sldId="312"/>
        </pc:sldMkLst>
      </pc:sldChg>
      <pc:sldChg chg="del">
        <pc:chgData name="Enrico Gallinucci" userId="b06146b1-ee5b-4a4c-b3a5-2319e2ca0e51" providerId="ADAL" clId="{ADA388E2-5A8E-4D2A-88FC-334C57254FCD}" dt="2021-09-21T06:33:43.774" v="1" actId="47"/>
        <pc:sldMkLst>
          <pc:docMk/>
          <pc:sldMk cId="411269056" sldId="313"/>
        </pc:sldMkLst>
      </pc:sldChg>
      <pc:sldChg chg="del">
        <pc:chgData name="Enrico Gallinucci" userId="b06146b1-ee5b-4a4c-b3a5-2319e2ca0e51" providerId="ADAL" clId="{ADA388E2-5A8E-4D2A-88FC-334C57254FCD}" dt="2021-09-21T06:33:43.774" v="1" actId="47"/>
        <pc:sldMkLst>
          <pc:docMk/>
          <pc:sldMk cId="1691651170" sldId="314"/>
        </pc:sldMkLst>
      </pc:sldChg>
      <pc:sldChg chg="del">
        <pc:chgData name="Enrico Gallinucci" userId="b06146b1-ee5b-4a4c-b3a5-2319e2ca0e51" providerId="ADAL" clId="{ADA388E2-5A8E-4D2A-88FC-334C57254FCD}" dt="2021-09-21T06:33:43.774" v="1" actId="47"/>
        <pc:sldMkLst>
          <pc:docMk/>
          <pc:sldMk cId="3821867186" sldId="315"/>
        </pc:sldMkLst>
      </pc:sldChg>
      <pc:sldChg chg="del">
        <pc:chgData name="Enrico Gallinucci" userId="b06146b1-ee5b-4a4c-b3a5-2319e2ca0e51" providerId="ADAL" clId="{ADA388E2-5A8E-4D2A-88FC-334C57254FCD}" dt="2021-09-21T06:33:43.774" v="1" actId="47"/>
        <pc:sldMkLst>
          <pc:docMk/>
          <pc:sldMk cId="1735154358" sldId="316"/>
        </pc:sldMkLst>
      </pc:sldChg>
      <pc:sldChg chg="del">
        <pc:chgData name="Enrico Gallinucci" userId="b06146b1-ee5b-4a4c-b3a5-2319e2ca0e51" providerId="ADAL" clId="{ADA388E2-5A8E-4D2A-88FC-334C57254FCD}" dt="2021-09-21T06:33:43.774" v="1" actId="47"/>
        <pc:sldMkLst>
          <pc:docMk/>
          <pc:sldMk cId="1994900909" sldId="319"/>
        </pc:sldMkLst>
      </pc:sldChg>
      <pc:sldChg chg="del">
        <pc:chgData name="Enrico Gallinucci" userId="b06146b1-ee5b-4a4c-b3a5-2319e2ca0e51" providerId="ADAL" clId="{ADA388E2-5A8E-4D2A-88FC-334C57254FCD}" dt="2021-09-21T06:33:43.774" v="1" actId="47"/>
        <pc:sldMkLst>
          <pc:docMk/>
          <pc:sldMk cId="3602834229" sldId="321"/>
        </pc:sldMkLst>
      </pc:sldChg>
      <pc:sldChg chg="del">
        <pc:chgData name="Enrico Gallinucci" userId="b06146b1-ee5b-4a4c-b3a5-2319e2ca0e51" providerId="ADAL" clId="{ADA388E2-5A8E-4D2A-88FC-334C57254FCD}" dt="2021-09-21T06:33:43.774" v="1" actId="47"/>
        <pc:sldMkLst>
          <pc:docMk/>
          <pc:sldMk cId="654334592" sldId="322"/>
        </pc:sldMkLst>
      </pc:sldChg>
      <pc:sldChg chg="del">
        <pc:chgData name="Enrico Gallinucci" userId="b06146b1-ee5b-4a4c-b3a5-2319e2ca0e51" providerId="ADAL" clId="{ADA388E2-5A8E-4D2A-88FC-334C57254FCD}" dt="2021-09-21T06:33:43.774" v="1" actId="47"/>
        <pc:sldMkLst>
          <pc:docMk/>
          <pc:sldMk cId="1543795421" sldId="323"/>
        </pc:sldMkLst>
      </pc:sldChg>
      <pc:sldChg chg="del">
        <pc:chgData name="Enrico Gallinucci" userId="b06146b1-ee5b-4a4c-b3a5-2319e2ca0e51" providerId="ADAL" clId="{ADA388E2-5A8E-4D2A-88FC-334C57254FCD}" dt="2021-09-21T06:33:43.774" v="1" actId="47"/>
        <pc:sldMkLst>
          <pc:docMk/>
          <pc:sldMk cId="256290506" sldId="324"/>
        </pc:sldMkLst>
      </pc:sldChg>
      <pc:sldChg chg="addSp delSp modSp mod">
        <pc:chgData name="Enrico Gallinucci" userId="b06146b1-ee5b-4a4c-b3a5-2319e2ca0e51" providerId="ADAL" clId="{ADA388E2-5A8E-4D2A-88FC-334C57254FCD}" dt="2021-09-21T06:58:08.531" v="513"/>
        <pc:sldMkLst>
          <pc:docMk/>
          <pc:sldMk cId="181768394" sldId="325"/>
        </pc:sldMkLst>
        <pc:spChg chg="del">
          <ac:chgData name="Enrico Gallinucci" userId="b06146b1-ee5b-4a4c-b3a5-2319e2ca0e51" providerId="ADAL" clId="{ADA388E2-5A8E-4D2A-88FC-334C57254FCD}" dt="2021-09-21T06:58:08.349" v="512" actId="478"/>
          <ac:spMkLst>
            <pc:docMk/>
            <pc:sldMk cId="181768394" sldId="325"/>
            <ac:spMk id="4" creationId="{155CFC28-2E47-48BF-8D11-DCC3C8AE2396}"/>
          </ac:spMkLst>
        </pc:spChg>
        <pc:spChg chg="mod">
          <ac:chgData name="Enrico Gallinucci" userId="b06146b1-ee5b-4a4c-b3a5-2319e2ca0e51" providerId="ADAL" clId="{ADA388E2-5A8E-4D2A-88FC-334C57254FCD}" dt="2021-09-21T06:34:23.700" v="49" actId="27636"/>
          <ac:spMkLst>
            <pc:docMk/>
            <pc:sldMk cId="181768394" sldId="325"/>
            <ac:spMk id="6" creationId="{C986A734-1421-41AB-A32C-35BF376CFDC6}"/>
          </ac:spMkLst>
        </pc:spChg>
        <pc:spChg chg="mod">
          <ac:chgData name="Enrico Gallinucci" userId="b06146b1-ee5b-4a4c-b3a5-2319e2ca0e51" providerId="ADAL" clId="{ADA388E2-5A8E-4D2A-88FC-334C57254FCD}" dt="2021-09-21T06:34:26.480" v="57" actId="20577"/>
          <ac:spMkLst>
            <pc:docMk/>
            <pc:sldMk cId="181768394" sldId="325"/>
            <ac:spMk id="7" creationId="{7623A7D1-6BCC-4DC7-A8CE-B6EA9E4F5C52}"/>
          </ac:spMkLst>
        </pc:spChg>
        <pc:spChg chg="add mod">
          <ac:chgData name="Enrico Gallinucci" userId="b06146b1-ee5b-4a4c-b3a5-2319e2ca0e51" providerId="ADAL" clId="{ADA388E2-5A8E-4D2A-88FC-334C57254FCD}" dt="2021-09-21T06:58:08.531" v="513"/>
          <ac:spMkLst>
            <pc:docMk/>
            <pc:sldMk cId="181768394" sldId="325"/>
            <ac:spMk id="8" creationId="{7A7C14FD-D316-45D8-A2A8-DB951AE16B4B}"/>
          </ac:spMkLst>
        </pc:spChg>
      </pc:sldChg>
      <pc:sldChg chg="del">
        <pc:chgData name="Enrico Gallinucci" userId="b06146b1-ee5b-4a4c-b3a5-2319e2ca0e51" providerId="ADAL" clId="{ADA388E2-5A8E-4D2A-88FC-334C57254FCD}" dt="2021-09-21T06:33:22.499" v="0" actId="47"/>
        <pc:sldMkLst>
          <pc:docMk/>
          <pc:sldMk cId="110480035" sldId="326"/>
        </pc:sldMkLst>
      </pc:sldChg>
      <pc:sldChg chg="del">
        <pc:chgData name="Enrico Gallinucci" userId="b06146b1-ee5b-4a4c-b3a5-2319e2ca0e51" providerId="ADAL" clId="{ADA388E2-5A8E-4D2A-88FC-334C57254FCD}" dt="2021-09-21T06:33:22.499" v="0" actId="47"/>
        <pc:sldMkLst>
          <pc:docMk/>
          <pc:sldMk cId="3045417426" sldId="327"/>
        </pc:sldMkLst>
      </pc:sldChg>
      <pc:sldChg chg="del">
        <pc:chgData name="Enrico Gallinucci" userId="b06146b1-ee5b-4a4c-b3a5-2319e2ca0e51" providerId="ADAL" clId="{ADA388E2-5A8E-4D2A-88FC-334C57254FCD}" dt="2021-09-21T06:33:22.499" v="0" actId="47"/>
        <pc:sldMkLst>
          <pc:docMk/>
          <pc:sldMk cId="670466053" sldId="328"/>
        </pc:sldMkLst>
      </pc:sldChg>
      <pc:sldChg chg="del">
        <pc:chgData name="Enrico Gallinucci" userId="b06146b1-ee5b-4a4c-b3a5-2319e2ca0e51" providerId="ADAL" clId="{ADA388E2-5A8E-4D2A-88FC-334C57254FCD}" dt="2021-09-21T06:33:22.499" v="0" actId="47"/>
        <pc:sldMkLst>
          <pc:docMk/>
          <pc:sldMk cId="1949850226" sldId="329"/>
        </pc:sldMkLst>
      </pc:sldChg>
      <pc:sldChg chg="addSp delSp modSp del mod">
        <pc:chgData name="Enrico Gallinucci" userId="b06146b1-ee5b-4a4c-b3a5-2319e2ca0e51" providerId="ADAL" clId="{ADA388E2-5A8E-4D2A-88FC-334C57254FCD}" dt="2021-09-21T08:36:23.375" v="2020" actId="47"/>
        <pc:sldMkLst>
          <pc:docMk/>
          <pc:sldMk cId="2119612486" sldId="330"/>
        </pc:sldMkLst>
        <pc:spChg chg="del">
          <ac:chgData name="Enrico Gallinucci" userId="b06146b1-ee5b-4a4c-b3a5-2319e2ca0e51" providerId="ADAL" clId="{ADA388E2-5A8E-4D2A-88FC-334C57254FCD}" dt="2021-09-21T06:57:55.401" v="484" actId="478"/>
          <ac:spMkLst>
            <pc:docMk/>
            <pc:sldMk cId="2119612486" sldId="330"/>
            <ac:spMk id="4" creationId="{155CFC28-2E47-48BF-8D11-DCC3C8AE2396}"/>
          </ac:spMkLst>
        </pc:spChg>
        <pc:spChg chg="mod">
          <ac:chgData name="Enrico Gallinucci" userId="b06146b1-ee5b-4a4c-b3a5-2319e2ca0e51" providerId="ADAL" clId="{ADA388E2-5A8E-4D2A-88FC-334C57254FCD}" dt="2021-09-21T06:55:46.029" v="424" actId="20577"/>
          <ac:spMkLst>
            <pc:docMk/>
            <pc:sldMk cId="2119612486" sldId="330"/>
            <ac:spMk id="6" creationId="{C986A734-1421-41AB-A32C-35BF376CFDC6}"/>
          </ac:spMkLst>
        </pc:spChg>
        <pc:spChg chg="mod">
          <ac:chgData name="Enrico Gallinucci" userId="b06146b1-ee5b-4a4c-b3a5-2319e2ca0e51" providerId="ADAL" clId="{ADA388E2-5A8E-4D2A-88FC-334C57254FCD}" dt="2021-09-21T07:30:25.661" v="643"/>
          <ac:spMkLst>
            <pc:docMk/>
            <pc:sldMk cId="2119612486" sldId="330"/>
            <ac:spMk id="7" creationId="{7623A7D1-6BCC-4DC7-A8CE-B6EA9E4F5C52}"/>
          </ac:spMkLst>
        </pc:spChg>
        <pc:spChg chg="add mod">
          <ac:chgData name="Enrico Gallinucci" userId="b06146b1-ee5b-4a4c-b3a5-2319e2ca0e51" providerId="ADAL" clId="{ADA388E2-5A8E-4D2A-88FC-334C57254FCD}" dt="2021-09-21T06:57:55.538" v="485"/>
          <ac:spMkLst>
            <pc:docMk/>
            <pc:sldMk cId="2119612486" sldId="330"/>
            <ac:spMk id="8" creationId="{2EA0A3A0-77E8-47CF-AD84-2A8CB47EF17A}"/>
          </ac:spMkLst>
        </pc:spChg>
      </pc:sldChg>
      <pc:sldChg chg="del">
        <pc:chgData name="Enrico Gallinucci" userId="b06146b1-ee5b-4a4c-b3a5-2319e2ca0e51" providerId="ADAL" clId="{ADA388E2-5A8E-4D2A-88FC-334C57254FCD}" dt="2021-09-21T06:33:43.774" v="1" actId="47"/>
        <pc:sldMkLst>
          <pc:docMk/>
          <pc:sldMk cId="1555717853" sldId="331"/>
        </pc:sldMkLst>
      </pc:sldChg>
      <pc:sldChg chg="del">
        <pc:chgData name="Enrico Gallinucci" userId="b06146b1-ee5b-4a4c-b3a5-2319e2ca0e51" providerId="ADAL" clId="{ADA388E2-5A8E-4D2A-88FC-334C57254FCD}" dt="2021-09-21T06:33:43.774" v="1" actId="47"/>
        <pc:sldMkLst>
          <pc:docMk/>
          <pc:sldMk cId="3057793946" sldId="332"/>
        </pc:sldMkLst>
      </pc:sldChg>
      <pc:sldChg chg="del">
        <pc:chgData name="Enrico Gallinucci" userId="b06146b1-ee5b-4a4c-b3a5-2319e2ca0e51" providerId="ADAL" clId="{ADA388E2-5A8E-4D2A-88FC-334C57254FCD}" dt="2021-09-21T06:33:43.774" v="1" actId="47"/>
        <pc:sldMkLst>
          <pc:docMk/>
          <pc:sldMk cId="1057411950" sldId="333"/>
        </pc:sldMkLst>
      </pc:sldChg>
      <pc:sldChg chg="del">
        <pc:chgData name="Enrico Gallinucci" userId="b06146b1-ee5b-4a4c-b3a5-2319e2ca0e51" providerId="ADAL" clId="{ADA388E2-5A8E-4D2A-88FC-334C57254FCD}" dt="2021-09-21T06:33:43.774" v="1" actId="47"/>
        <pc:sldMkLst>
          <pc:docMk/>
          <pc:sldMk cId="3556227928" sldId="335"/>
        </pc:sldMkLst>
      </pc:sldChg>
      <pc:sldChg chg="del">
        <pc:chgData name="Enrico Gallinucci" userId="b06146b1-ee5b-4a4c-b3a5-2319e2ca0e51" providerId="ADAL" clId="{ADA388E2-5A8E-4D2A-88FC-334C57254FCD}" dt="2021-09-21T06:33:43.774" v="1" actId="47"/>
        <pc:sldMkLst>
          <pc:docMk/>
          <pc:sldMk cId="4226425868" sldId="336"/>
        </pc:sldMkLst>
      </pc:sldChg>
      <pc:sldChg chg="del">
        <pc:chgData name="Enrico Gallinucci" userId="b06146b1-ee5b-4a4c-b3a5-2319e2ca0e51" providerId="ADAL" clId="{ADA388E2-5A8E-4D2A-88FC-334C57254FCD}" dt="2021-09-21T06:33:43.774" v="1" actId="47"/>
        <pc:sldMkLst>
          <pc:docMk/>
          <pc:sldMk cId="2345511913" sldId="337"/>
        </pc:sldMkLst>
      </pc:sldChg>
      <pc:sldChg chg="del">
        <pc:chgData name="Enrico Gallinucci" userId="b06146b1-ee5b-4a4c-b3a5-2319e2ca0e51" providerId="ADAL" clId="{ADA388E2-5A8E-4D2A-88FC-334C57254FCD}" dt="2021-09-21T06:33:43.774" v="1" actId="47"/>
        <pc:sldMkLst>
          <pc:docMk/>
          <pc:sldMk cId="1623133421" sldId="339"/>
        </pc:sldMkLst>
      </pc:sldChg>
      <pc:sldChg chg="del">
        <pc:chgData name="Enrico Gallinucci" userId="b06146b1-ee5b-4a4c-b3a5-2319e2ca0e51" providerId="ADAL" clId="{ADA388E2-5A8E-4D2A-88FC-334C57254FCD}" dt="2021-09-21T06:33:43.774" v="1" actId="47"/>
        <pc:sldMkLst>
          <pc:docMk/>
          <pc:sldMk cId="2238399590" sldId="340"/>
        </pc:sldMkLst>
      </pc:sldChg>
      <pc:sldChg chg="del">
        <pc:chgData name="Enrico Gallinucci" userId="b06146b1-ee5b-4a4c-b3a5-2319e2ca0e51" providerId="ADAL" clId="{ADA388E2-5A8E-4D2A-88FC-334C57254FCD}" dt="2021-09-21T06:33:43.774" v="1" actId="47"/>
        <pc:sldMkLst>
          <pc:docMk/>
          <pc:sldMk cId="4068593171" sldId="341"/>
        </pc:sldMkLst>
      </pc:sldChg>
      <pc:sldChg chg="del">
        <pc:chgData name="Enrico Gallinucci" userId="b06146b1-ee5b-4a4c-b3a5-2319e2ca0e51" providerId="ADAL" clId="{ADA388E2-5A8E-4D2A-88FC-334C57254FCD}" dt="2021-09-21T06:33:43.774" v="1" actId="47"/>
        <pc:sldMkLst>
          <pc:docMk/>
          <pc:sldMk cId="3424329149" sldId="342"/>
        </pc:sldMkLst>
      </pc:sldChg>
      <pc:sldChg chg="del">
        <pc:chgData name="Enrico Gallinucci" userId="b06146b1-ee5b-4a4c-b3a5-2319e2ca0e51" providerId="ADAL" clId="{ADA388E2-5A8E-4D2A-88FC-334C57254FCD}" dt="2021-09-21T06:33:43.774" v="1" actId="47"/>
        <pc:sldMkLst>
          <pc:docMk/>
          <pc:sldMk cId="3743786879" sldId="343"/>
        </pc:sldMkLst>
      </pc:sldChg>
      <pc:sldChg chg="del">
        <pc:chgData name="Enrico Gallinucci" userId="b06146b1-ee5b-4a4c-b3a5-2319e2ca0e51" providerId="ADAL" clId="{ADA388E2-5A8E-4D2A-88FC-334C57254FCD}" dt="2021-09-21T06:33:43.774" v="1" actId="47"/>
        <pc:sldMkLst>
          <pc:docMk/>
          <pc:sldMk cId="3544339840" sldId="344"/>
        </pc:sldMkLst>
      </pc:sldChg>
      <pc:sldChg chg="del">
        <pc:chgData name="Enrico Gallinucci" userId="b06146b1-ee5b-4a4c-b3a5-2319e2ca0e51" providerId="ADAL" clId="{ADA388E2-5A8E-4D2A-88FC-334C57254FCD}" dt="2021-09-21T06:33:43.774" v="1" actId="47"/>
        <pc:sldMkLst>
          <pc:docMk/>
          <pc:sldMk cId="944886355" sldId="345"/>
        </pc:sldMkLst>
      </pc:sldChg>
      <pc:sldChg chg="del">
        <pc:chgData name="Enrico Gallinucci" userId="b06146b1-ee5b-4a4c-b3a5-2319e2ca0e51" providerId="ADAL" clId="{ADA388E2-5A8E-4D2A-88FC-334C57254FCD}" dt="2021-09-21T06:33:43.774" v="1" actId="47"/>
        <pc:sldMkLst>
          <pc:docMk/>
          <pc:sldMk cId="2666618512" sldId="346"/>
        </pc:sldMkLst>
      </pc:sldChg>
      <pc:sldChg chg="del">
        <pc:chgData name="Enrico Gallinucci" userId="b06146b1-ee5b-4a4c-b3a5-2319e2ca0e51" providerId="ADAL" clId="{ADA388E2-5A8E-4D2A-88FC-334C57254FCD}" dt="2021-09-21T06:33:43.774" v="1" actId="47"/>
        <pc:sldMkLst>
          <pc:docMk/>
          <pc:sldMk cId="1454872996" sldId="347"/>
        </pc:sldMkLst>
      </pc:sldChg>
      <pc:sldChg chg="del">
        <pc:chgData name="Enrico Gallinucci" userId="b06146b1-ee5b-4a4c-b3a5-2319e2ca0e51" providerId="ADAL" clId="{ADA388E2-5A8E-4D2A-88FC-334C57254FCD}" dt="2021-09-21T06:33:43.774" v="1" actId="47"/>
        <pc:sldMkLst>
          <pc:docMk/>
          <pc:sldMk cId="697483059" sldId="348"/>
        </pc:sldMkLst>
      </pc:sldChg>
      <pc:sldChg chg="del">
        <pc:chgData name="Enrico Gallinucci" userId="b06146b1-ee5b-4a4c-b3a5-2319e2ca0e51" providerId="ADAL" clId="{ADA388E2-5A8E-4D2A-88FC-334C57254FCD}" dt="2021-09-21T06:33:43.774" v="1" actId="47"/>
        <pc:sldMkLst>
          <pc:docMk/>
          <pc:sldMk cId="3484253271" sldId="349"/>
        </pc:sldMkLst>
      </pc:sldChg>
      <pc:sldChg chg="del">
        <pc:chgData name="Enrico Gallinucci" userId="b06146b1-ee5b-4a4c-b3a5-2319e2ca0e51" providerId="ADAL" clId="{ADA388E2-5A8E-4D2A-88FC-334C57254FCD}" dt="2021-09-21T06:33:43.774" v="1" actId="47"/>
        <pc:sldMkLst>
          <pc:docMk/>
          <pc:sldMk cId="2352931090" sldId="351"/>
        </pc:sldMkLst>
      </pc:sldChg>
      <pc:sldChg chg="del">
        <pc:chgData name="Enrico Gallinucci" userId="b06146b1-ee5b-4a4c-b3a5-2319e2ca0e51" providerId="ADAL" clId="{ADA388E2-5A8E-4D2A-88FC-334C57254FCD}" dt="2021-09-21T06:33:43.774" v="1" actId="47"/>
        <pc:sldMkLst>
          <pc:docMk/>
          <pc:sldMk cId="4246831721" sldId="352"/>
        </pc:sldMkLst>
      </pc:sldChg>
      <pc:sldChg chg="del">
        <pc:chgData name="Enrico Gallinucci" userId="b06146b1-ee5b-4a4c-b3a5-2319e2ca0e51" providerId="ADAL" clId="{ADA388E2-5A8E-4D2A-88FC-334C57254FCD}" dt="2021-09-21T06:33:43.774" v="1" actId="47"/>
        <pc:sldMkLst>
          <pc:docMk/>
          <pc:sldMk cId="1697114728" sldId="353"/>
        </pc:sldMkLst>
      </pc:sldChg>
      <pc:sldChg chg="del">
        <pc:chgData name="Enrico Gallinucci" userId="b06146b1-ee5b-4a4c-b3a5-2319e2ca0e51" providerId="ADAL" clId="{ADA388E2-5A8E-4D2A-88FC-334C57254FCD}" dt="2021-09-21T06:33:43.774" v="1" actId="47"/>
        <pc:sldMkLst>
          <pc:docMk/>
          <pc:sldMk cId="1824788851" sldId="354"/>
        </pc:sldMkLst>
      </pc:sldChg>
      <pc:sldChg chg="del">
        <pc:chgData name="Enrico Gallinucci" userId="b06146b1-ee5b-4a4c-b3a5-2319e2ca0e51" providerId="ADAL" clId="{ADA388E2-5A8E-4D2A-88FC-334C57254FCD}" dt="2021-09-21T06:33:43.774" v="1" actId="47"/>
        <pc:sldMkLst>
          <pc:docMk/>
          <pc:sldMk cId="3593974141" sldId="355"/>
        </pc:sldMkLst>
      </pc:sldChg>
      <pc:sldChg chg="del">
        <pc:chgData name="Enrico Gallinucci" userId="b06146b1-ee5b-4a4c-b3a5-2319e2ca0e51" providerId="ADAL" clId="{ADA388E2-5A8E-4D2A-88FC-334C57254FCD}" dt="2021-09-21T06:33:43.774" v="1" actId="47"/>
        <pc:sldMkLst>
          <pc:docMk/>
          <pc:sldMk cId="2107867179" sldId="356"/>
        </pc:sldMkLst>
      </pc:sldChg>
      <pc:sldChg chg="del">
        <pc:chgData name="Enrico Gallinucci" userId="b06146b1-ee5b-4a4c-b3a5-2319e2ca0e51" providerId="ADAL" clId="{ADA388E2-5A8E-4D2A-88FC-334C57254FCD}" dt="2021-09-21T06:33:43.774" v="1" actId="47"/>
        <pc:sldMkLst>
          <pc:docMk/>
          <pc:sldMk cId="3478474348" sldId="357"/>
        </pc:sldMkLst>
      </pc:sldChg>
      <pc:sldChg chg="del">
        <pc:chgData name="Enrico Gallinucci" userId="b06146b1-ee5b-4a4c-b3a5-2319e2ca0e51" providerId="ADAL" clId="{ADA388E2-5A8E-4D2A-88FC-334C57254FCD}" dt="2021-09-21T06:38:20.024" v="87" actId="47"/>
        <pc:sldMkLst>
          <pc:docMk/>
          <pc:sldMk cId="1260169132" sldId="358"/>
        </pc:sldMkLst>
      </pc:sldChg>
      <pc:sldChg chg="del">
        <pc:chgData name="Enrico Gallinucci" userId="b06146b1-ee5b-4a4c-b3a5-2319e2ca0e51" providerId="ADAL" clId="{ADA388E2-5A8E-4D2A-88FC-334C57254FCD}" dt="2021-09-21T06:33:43.774" v="1" actId="47"/>
        <pc:sldMkLst>
          <pc:docMk/>
          <pc:sldMk cId="3433178632" sldId="359"/>
        </pc:sldMkLst>
      </pc:sldChg>
      <pc:sldChg chg="del">
        <pc:chgData name="Enrico Gallinucci" userId="b06146b1-ee5b-4a4c-b3a5-2319e2ca0e51" providerId="ADAL" clId="{ADA388E2-5A8E-4D2A-88FC-334C57254FCD}" dt="2021-09-21T06:33:43.774" v="1" actId="47"/>
        <pc:sldMkLst>
          <pc:docMk/>
          <pc:sldMk cId="3550242586" sldId="360"/>
        </pc:sldMkLst>
      </pc:sldChg>
      <pc:sldChg chg="del">
        <pc:chgData name="Enrico Gallinucci" userId="b06146b1-ee5b-4a4c-b3a5-2319e2ca0e51" providerId="ADAL" clId="{ADA388E2-5A8E-4D2A-88FC-334C57254FCD}" dt="2021-09-21T06:33:43.774" v="1" actId="47"/>
        <pc:sldMkLst>
          <pc:docMk/>
          <pc:sldMk cId="1607108792" sldId="361"/>
        </pc:sldMkLst>
      </pc:sldChg>
      <pc:sldChg chg="del">
        <pc:chgData name="Enrico Gallinucci" userId="b06146b1-ee5b-4a4c-b3a5-2319e2ca0e51" providerId="ADAL" clId="{ADA388E2-5A8E-4D2A-88FC-334C57254FCD}" dt="2021-09-21T06:33:43.774" v="1" actId="47"/>
        <pc:sldMkLst>
          <pc:docMk/>
          <pc:sldMk cId="242178665" sldId="362"/>
        </pc:sldMkLst>
      </pc:sldChg>
      <pc:sldChg chg="del">
        <pc:chgData name="Enrico Gallinucci" userId="b06146b1-ee5b-4a4c-b3a5-2319e2ca0e51" providerId="ADAL" clId="{ADA388E2-5A8E-4D2A-88FC-334C57254FCD}" dt="2021-09-21T06:33:43.774" v="1" actId="47"/>
        <pc:sldMkLst>
          <pc:docMk/>
          <pc:sldMk cId="424646448" sldId="363"/>
        </pc:sldMkLst>
      </pc:sldChg>
      <pc:sldChg chg="del">
        <pc:chgData name="Enrico Gallinucci" userId="b06146b1-ee5b-4a4c-b3a5-2319e2ca0e51" providerId="ADAL" clId="{ADA388E2-5A8E-4D2A-88FC-334C57254FCD}" dt="2021-09-21T06:33:43.774" v="1" actId="47"/>
        <pc:sldMkLst>
          <pc:docMk/>
          <pc:sldMk cId="1035129273" sldId="364"/>
        </pc:sldMkLst>
      </pc:sldChg>
      <pc:sldChg chg="del">
        <pc:chgData name="Enrico Gallinucci" userId="b06146b1-ee5b-4a4c-b3a5-2319e2ca0e51" providerId="ADAL" clId="{ADA388E2-5A8E-4D2A-88FC-334C57254FCD}" dt="2021-09-21T06:33:43.774" v="1" actId="47"/>
        <pc:sldMkLst>
          <pc:docMk/>
          <pc:sldMk cId="533186021" sldId="365"/>
        </pc:sldMkLst>
      </pc:sldChg>
      <pc:sldChg chg="del">
        <pc:chgData name="Enrico Gallinucci" userId="b06146b1-ee5b-4a4c-b3a5-2319e2ca0e51" providerId="ADAL" clId="{ADA388E2-5A8E-4D2A-88FC-334C57254FCD}" dt="2021-09-21T06:33:43.774" v="1" actId="47"/>
        <pc:sldMkLst>
          <pc:docMk/>
          <pc:sldMk cId="1872809873" sldId="366"/>
        </pc:sldMkLst>
      </pc:sldChg>
      <pc:sldChg chg="del">
        <pc:chgData name="Enrico Gallinucci" userId="b06146b1-ee5b-4a4c-b3a5-2319e2ca0e51" providerId="ADAL" clId="{ADA388E2-5A8E-4D2A-88FC-334C57254FCD}" dt="2021-09-21T06:33:43.774" v="1" actId="47"/>
        <pc:sldMkLst>
          <pc:docMk/>
          <pc:sldMk cId="3094861768" sldId="367"/>
        </pc:sldMkLst>
      </pc:sldChg>
      <pc:sldChg chg="del">
        <pc:chgData name="Enrico Gallinucci" userId="b06146b1-ee5b-4a4c-b3a5-2319e2ca0e51" providerId="ADAL" clId="{ADA388E2-5A8E-4D2A-88FC-334C57254FCD}" dt="2021-09-21T06:33:43.774" v="1" actId="47"/>
        <pc:sldMkLst>
          <pc:docMk/>
          <pc:sldMk cId="3565075185" sldId="368"/>
        </pc:sldMkLst>
      </pc:sldChg>
      <pc:sldChg chg="del">
        <pc:chgData name="Enrico Gallinucci" userId="b06146b1-ee5b-4a4c-b3a5-2319e2ca0e51" providerId="ADAL" clId="{ADA388E2-5A8E-4D2A-88FC-334C57254FCD}" dt="2021-09-21T06:33:43.774" v="1" actId="47"/>
        <pc:sldMkLst>
          <pc:docMk/>
          <pc:sldMk cId="1591185532" sldId="369"/>
        </pc:sldMkLst>
      </pc:sldChg>
      <pc:sldChg chg="del">
        <pc:chgData name="Enrico Gallinucci" userId="b06146b1-ee5b-4a4c-b3a5-2319e2ca0e51" providerId="ADAL" clId="{ADA388E2-5A8E-4D2A-88FC-334C57254FCD}" dt="2021-09-21T06:33:43.774" v="1" actId="47"/>
        <pc:sldMkLst>
          <pc:docMk/>
          <pc:sldMk cId="4101198085" sldId="370"/>
        </pc:sldMkLst>
      </pc:sldChg>
      <pc:sldChg chg="del">
        <pc:chgData name="Enrico Gallinucci" userId="b06146b1-ee5b-4a4c-b3a5-2319e2ca0e51" providerId="ADAL" clId="{ADA388E2-5A8E-4D2A-88FC-334C57254FCD}" dt="2021-09-21T06:33:43.774" v="1" actId="47"/>
        <pc:sldMkLst>
          <pc:docMk/>
          <pc:sldMk cId="2650682834" sldId="371"/>
        </pc:sldMkLst>
      </pc:sldChg>
      <pc:sldChg chg="del">
        <pc:chgData name="Enrico Gallinucci" userId="b06146b1-ee5b-4a4c-b3a5-2319e2ca0e51" providerId="ADAL" clId="{ADA388E2-5A8E-4D2A-88FC-334C57254FCD}" dt="2021-09-21T06:33:43.774" v="1" actId="47"/>
        <pc:sldMkLst>
          <pc:docMk/>
          <pc:sldMk cId="2838317690" sldId="372"/>
        </pc:sldMkLst>
      </pc:sldChg>
      <pc:sldChg chg="del">
        <pc:chgData name="Enrico Gallinucci" userId="b06146b1-ee5b-4a4c-b3a5-2319e2ca0e51" providerId="ADAL" clId="{ADA388E2-5A8E-4D2A-88FC-334C57254FCD}" dt="2021-09-21T06:33:43.774" v="1" actId="47"/>
        <pc:sldMkLst>
          <pc:docMk/>
          <pc:sldMk cId="3225323724" sldId="373"/>
        </pc:sldMkLst>
      </pc:sldChg>
      <pc:sldChg chg="del">
        <pc:chgData name="Enrico Gallinucci" userId="b06146b1-ee5b-4a4c-b3a5-2319e2ca0e51" providerId="ADAL" clId="{ADA388E2-5A8E-4D2A-88FC-334C57254FCD}" dt="2021-09-21T06:33:43.774" v="1" actId="47"/>
        <pc:sldMkLst>
          <pc:docMk/>
          <pc:sldMk cId="2055224473" sldId="374"/>
        </pc:sldMkLst>
      </pc:sldChg>
      <pc:sldChg chg="del">
        <pc:chgData name="Enrico Gallinucci" userId="b06146b1-ee5b-4a4c-b3a5-2319e2ca0e51" providerId="ADAL" clId="{ADA388E2-5A8E-4D2A-88FC-334C57254FCD}" dt="2021-09-21T06:33:43.774" v="1" actId="47"/>
        <pc:sldMkLst>
          <pc:docMk/>
          <pc:sldMk cId="3890478878" sldId="375"/>
        </pc:sldMkLst>
      </pc:sldChg>
      <pc:sldChg chg="del">
        <pc:chgData name="Enrico Gallinucci" userId="b06146b1-ee5b-4a4c-b3a5-2319e2ca0e51" providerId="ADAL" clId="{ADA388E2-5A8E-4D2A-88FC-334C57254FCD}" dt="2021-09-21T06:33:43.774" v="1" actId="47"/>
        <pc:sldMkLst>
          <pc:docMk/>
          <pc:sldMk cId="1178623666" sldId="376"/>
        </pc:sldMkLst>
      </pc:sldChg>
      <pc:sldChg chg="del">
        <pc:chgData name="Enrico Gallinucci" userId="b06146b1-ee5b-4a4c-b3a5-2319e2ca0e51" providerId="ADAL" clId="{ADA388E2-5A8E-4D2A-88FC-334C57254FCD}" dt="2021-09-21T06:33:43.774" v="1" actId="47"/>
        <pc:sldMkLst>
          <pc:docMk/>
          <pc:sldMk cId="2505989537" sldId="377"/>
        </pc:sldMkLst>
      </pc:sldChg>
      <pc:sldChg chg="del">
        <pc:chgData name="Enrico Gallinucci" userId="b06146b1-ee5b-4a4c-b3a5-2319e2ca0e51" providerId="ADAL" clId="{ADA388E2-5A8E-4D2A-88FC-334C57254FCD}" dt="2021-09-21T06:33:43.774" v="1" actId="47"/>
        <pc:sldMkLst>
          <pc:docMk/>
          <pc:sldMk cId="1268950613" sldId="378"/>
        </pc:sldMkLst>
      </pc:sldChg>
      <pc:sldChg chg="del">
        <pc:chgData name="Enrico Gallinucci" userId="b06146b1-ee5b-4a4c-b3a5-2319e2ca0e51" providerId="ADAL" clId="{ADA388E2-5A8E-4D2A-88FC-334C57254FCD}" dt="2021-09-21T06:33:43.774" v="1" actId="47"/>
        <pc:sldMkLst>
          <pc:docMk/>
          <pc:sldMk cId="3901022615" sldId="379"/>
        </pc:sldMkLst>
      </pc:sldChg>
      <pc:sldChg chg="del">
        <pc:chgData name="Enrico Gallinucci" userId="b06146b1-ee5b-4a4c-b3a5-2319e2ca0e51" providerId="ADAL" clId="{ADA388E2-5A8E-4D2A-88FC-334C57254FCD}" dt="2021-09-21T06:33:43.774" v="1" actId="47"/>
        <pc:sldMkLst>
          <pc:docMk/>
          <pc:sldMk cId="3952187087" sldId="380"/>
        </pc:sldMkLst>
      </pc:sldChg>
      <pc:sldChg chg="del">
        <pc:chgData name="Enrico Gallinucci" userId="b06146b1-ee5b-4a4c-b3a5-2319e2ca0e51" providerId="ADAL" clId="{ADA388E2-5A8E-4D2A-88FC-334C57254FCD}" dt="2021-09-21T06:33:43.774" v="1" actId="47"/>
        <pc:sldMkLst>
          <pc:docMk/>
          <pc:sldMk cId="1160081471" sldId="381"/>
        </pc:sldMkLst>
      </pc:sldChg>
      <pc:sldChg chg="del">
        <pc:chgData name="Enrico Gallinucci" userId="b06146b1-ee5b-4a4c-b3a5-2319e2ca0e51" providerId="ADAL" clId="{ADA388E2-5A8E-4D2A-88FC-334C57254FCD}" dt="2021-09-21T06:33:43.774" v="1" actId="47"/>
        <pc:sldMkLst>
          <pc:docMk/>
          <pc:sldMk cId="3140529427" sldId="383"/>
        </pc:sldMkLst>
      </pc:sldChg>
      <pc:sldChg chg="del">
        <pc:chgData name="Enrico Gallinucci" userId="b06146b1-ee5b-4a4c-b3a5-2319e2ca0e51" providerId="ADAL" clId="{ADA388E2-5A8E-4D2A-88FC-334C57254FCD}" dt="2021-09-21T06:33:43.774" v="1" actId="47"/>
        <pc:sldMkLst>
          <pc:docMk/>
          <pc:sldMk cId="127388690" sldId="384"/>
        </pc:sldMkLst>
      </pc:sldChg>
      <pc:sldChg chg="del">
        <pc:chgData name="Enrico Gallinucci" userId="b06146b1-ee5b-4a4c-b3a5-2319e2ca0e51" providerId="ADAL" clId="{ADA388E2-5A8E-4D2A-88FC-334C57254FCD}" dt="2021-09-21T06:33:43.774" v="1" actId="47"/>
        <pc:sldMkLst>
          <pc:docMk/>
          <pc:sldMk cId="1427760672" sldId="386"/>
        </pc:sldMkLst>
      </pc:sldChg>
      <pc:sldChg chg="del">
        <pc:chgData name="Enrico Gallinucci" userId="b06146b1-ee5b-4a4c-b3a5-2319e2ca0e51" providerId="ADAL" clId="{ADA388E2-5A8E-4D2A-88FC-334C57254FCD}" dt="2021-09-21T06:33:43.774" v="1" actId="47"/>
        <pc:sldMkLst>
          <pc:docMk/>
          <pc:sldMk cId="2785938632" sldId="387"/>
        </pc:sldMkLst>
      </pc:sldChg>
      <pc:sldChg chg="del">
        <pc:chgData name="Enrico Gallinucci" userId="b06146b1-ee5b-4a4c-b3a5-2319e2ca0e51" providerId="ADAL" clId="{ADA388E2-5A8E-4D2A-88FC-334C57254FCD}" dt="2021-09-21T06:33:43.774" v="1" actId="47"/>
        <pc:sldMkLst>
          <pc:docMk/>
          <pc:sldMk cId="1114064" sldId="389"/>
        </pc:sldMkLst>
      </pc:sldChg>
      <pc:sldChg chg="del">
        <pc:chgData name="Enrico Gallinucci" userId="b06146b1-ee5b-4a4c-b3a5-2319e2ca0e51" providerId="ADAL" clId="{ADA388E2-5A8E-4D2A-88FC-334C57254FCD}" dt="2021-09-21T06:33:43.774" v="1" actId="47"/>
        <pc:sldMkLst>
          <pc:docMk/>
          <pc:sldMk cId="1617511799" sldId="390"/>
        </pc:sldMkLst>
      </pc:sldChg>
      <pc:sldChg chg="del">
        <pc:chgData name="Enrico Gallinucci" userId="b06146b1-ee5b-4a4c-b3a5-2319e2ca0e51" providerId="ADAL" clId="{ADA388E2-5A8E-4D2A-88FC-334C57254FCD}" dt="2021-09-21T06:33:43.774" v="1" actId="47"/>
        <pc:sldMkLst>
          <pc:docMk/>
          <pc:sldMk cId="2219073588" sldId="391"/>
        </pc:sldMkLst>
      </pc:sldChg>
      <pc:sldChg chg="del">
        <pc:chgData name="Enrico Gallinucci" userId="b06146b1-ee5b-4a4c-b3a5-2319e2ca0e51" providerId="ADAL" clId="{ADA388E2-5A8E-4D2A-88FC-334C57254FCD}" dt="2021-09-21T06:33:43.774" v="1" actId="47"/>
        <pc:sldMkLst>
          <pc:docMk/>
          <pc:sldMk cId="934064421" sldId="392"/>
        </pc:sldMkLst>
      </pc:sldChg>
      <pc:sldChg chg="del">
        <pc:chgData name="Enrico Gallinucci" userId="b06146b1-ee5b-4a4c-b3a5-2319e2ca0e51" providerId="ADAL" clId="{ADA388E2-5A8E-4D2A-88FC-334C57254FCD}" dt="2021-09-21T06:33:43.774" v="1" actId="47"/>
        <pc:sldMkLst>
          <pc:docMk/>
          <pc:sldMk cId="2781292084" sldId="393"/>
        </pc:sldMkLst>
      </pc:sldChg>
      <pc:sldChg chg="del">
        <pc:chgData name="Enrico Gallinucci" userId="b06146b1-ee5b-4a4c-b3a5-2319e2ca0e51" providerId="ADAL" clId="{ADA388E2-5A8E-4D2A-88FC-334C57254FCD}" dt="2021-09-21T06:33:43.774" v="1" actId="47"/>
        <pc:sldMkLst>
          <pc:docMk/>
          <pc:sldMk cId="2812231668" sldId="394"/>
        </pc:sldMkLst>
      </pc:sldChg>
      <pc:sldChg chg="del">
        <pc:chgData name="Enrico Gallinucci" userId="b06146b1-ee5b-4a4c-b3a5-2319e2ca0e51" providerId="ADAL" clId="{ADA388E2-5A8E-4D2A-88FC-334C57254FCD}" dt="2021-09-21T06:33:43.774" v="1" actId="47"/>
        <pc:sldMkLst>
          <pc:docMk/>
          <pc:sldMk cId="1089141752" sldId="395"/>
        </pc:sldMkLst>
      </pc:sldChg>
      <pc:sldChg chg="del">
        <pc:chgData name="Enrico Gallinucci" userId="b06146b1-ee5b-4a4c-b3a5-2319e2ca0e51" providerId="ADAL" clId="{ADA388E2-5A8E-4D2A-88FC-334C57254FCD}" dt="2021-09-21T06:33:43.774" v="1" actId="47"/>
        <pc:sldMkLst>
          <pc:docMk/>
          <pc:sldMk cId="1231685043" sldId="396"/>
        </pc:sldMkLst>
      </pc:sldChg>
      <pc:sldChg chg="del">
        <pc:chgData name="Enrico Gallinucci" userId="b06146b1-ee5b-4a4c-b3a5-2319e2ca0e51" providerId="ADAL" clId="{ADA388E2-5A8E-4D2A-88FC-334C57254FCD}" dt="2021-09-21T06:33:43.774" v="1" actId="47"/>
        <pc:sldMkLst>
          <pc:docMk/>
          <pc:sldMk cId="2522223085" sldId="397"/>
        </pc:sldMkLst>
      </pc:sldChg>
      <pc:sldChg chg="del">
        <pc:chgData name="Enrico Gallinucci" userId="b06146b1-ee5b-4a4c-b3a5-2319e2ca0e51" providerId="ADAL" clId="{ADA388E2-5A8E-4D2A-88FC-334C57254FCD}" dt="2021-09-21T06:33:43.774" v="1" actId="47"/>
        <pc:sldMkLst>
          <pc:docMk/>
          <pc:sldMk cId="1114210595" sldId="398"/>
        </pc:sldMkLst>
      </pc:sldChg>
      <pc:sldChg chg="del">
        <pc:chgData name="Enrico Gallinucci" userId="b06146b1-ee5b-4a4c-b3a5-2319e2ca0e51" providerId="ADAL" clId="{ADA388E2-5A8E-4D2A-88FC-334C57254FCD}" dt="2021-09-21T06:33:43.774" v="1" actId="47"/>
        <pc:sldMkLst>
          <pc:docMk/>
          <pc:sldMk cId="3278501019" sldId="399"/>
        </pc:sldMkLst>
      </pc:sldChg>
      <pc:sldChg chg="del">
        <pc:chgData name="Enrico Gallinucci" userId="b06146b1-ee5b-4a4c-b3a5-2319e2ca0e51" providerId="ADAL" clId="{ADA388E2-5A8E-4D2A-88FC-334C57254FCD}" dt="2021-09-21T06:33:43.774" v="1" actId="47"/>
        <pc:sldMkLst>
          <pc:docMk/>
          <pc:sldMk cId="779163651" sldId="400"/>
        </pc:sldMkLst>
      </pc:sldChg>
      <pc:sldChg chg="del">
        <pc:chgData name="Enrico Gallinucci" userId="b06146b1-ee5b-4a4c-b3a5-2319e2ca0e51" providerId="ADAL" clId="{ADA388E2-5A8E-4D2A-88FC-334C57254FCD}" dt="2021-09-21T06:33:43.774" v="1" actId="47"/>
        <pc:sldMkLst>
          <pc:docMk/>
          <pc:sldMk cId="4015197185" sldId="401"/>
        </pc:sldMkLst>
      </pc:sldChg>
      <pc:sldChg chg="del">
        <pc:chgData name="Enrico Gallinucci" userId="b06146b1-ee5b-4a4c-b3a5-2319e2ca0e51" providerId="ADAL" clId="{ADA388E2-5A8E-4D2A-88FC-334C57254FCD}" dt="2021-09-21T06:33:43.774" v="1" actId="47"/>
        <pc:sldMkLst>
          <pc:docMk/>
          <pc:sldMk cId="2852789573" sldId="402"/>
        </pc:sldMkLst>
      </pc:sldChg>
      <pc:sldChg chg="del">
        <pc:chgData name="Enrico Gallinucci" userId="b06146b1-ee5b-4a4c-b3a5-2319e2ca0e51" providerId="ADAL" clId="{ADA388E2-5A8E-4D2A-88FC-334C57254FCD}" dt="2021-09-21T06:33:43.774" v="1" actId="47"/>
        <pc:sldMkLst>
          <pc:docMk/>
          <pc:sldMk cId="3700018819" sldId="403"/>
        </pc:sldMkLst>
      </pc:sldChg>
      <pc:sldChg chg="del">
        <pc:chgData name="Enrico Gallinucci" userId="b06146b1-ee5b-4a4c-b3a5-2319e2ca0e51" providerId="ADAL" clId="{ADA388E2-5A8E-4D2A-88FC-334C57254FCD}" dt="2021-09-21T06:33:43.774" v="1" actId="47"/>
        <pc:sldMkLst>
          <pc:docMk/>
          <pc:sldMk cId="2402143154" sldId="404"/>
        </pc:sldMkLst>
      </pc:sldChg>
      <pc:sldChg chg="del">
        <pc:chgData name="Enrico Gallinucci" userId="b06146b1-ee5b-4a4c-b3a5-2319e2ca0e51" providerId="ADAL" clId="{ADA388E2-5A8E-4D2A-88FC-334C57254FCD}" dt="2021-09-21T06:33:43.774" v="1" actId="47"/>
        <pc:sldMkLst>
          <pc:docMk/>
          <pc:sldMk cId="300833405" sldId="405"/>
        </pc:sldMkLst>
      </pc:sldChg>
      <pc:sldChg chg="del">
        <pc:chgData name="Enrico Gallinucci" userId="b06146b1-ee5b-4a4c-b3a5-2319e2ca0e51" providerId="ADAL" clId="{ADA388E2-5A8E-4D2A-88FC-334C57254FCD}" dt="2021-09-21T06:33:43.774" v="1" actId="47"/>
        <pc:sldMkLst>
          <pc:docMk/>
          <pc:sldMk cId="4158482382" sldId="406"/>
        </pc:sldMkLst>
      </pc:sldChg>
      <pc:sldChg chg="del">
        <pc:chgData name="Enrico Gallinucci" userId="b06146b1-ee5b-4a4c-b3a5-2319e2ca0e51" providerId="ADAL" clId="{ADA388E2-5A8E-4D2A-88FC-334C57254FCD}" dt="2021-09-21T06:33:43.774" v="1" actId="47"/>
        <pc:sldMkLst>
          <pc:docMk/>
          <pc:sldMk cId="520895810" sldId="407"/>
        </pc:sldMkLst>
      </pc:sldChg>
      <pc:sldChg chg="del">
        <pc:chgData name="Enrico Gallinucci" userId="b06146b1-ee5b-4a4c-b3a5-2319e2ca0e51" providerId="ADAL" clId="{ADA388E2-5A8E-4D2A-88FC-334C57254FCD}" dt="2021-09-21T06:33:43.774" v="1" actId="47"/>
        <pc:sldMkLst>
          <pc:docMk/>
          <pc:sldMk cId="3101811752" sldId="408"/>
        </pc:sldMkLst>
      </pc:sldChg>
      <pc:sldChg chg="del">
        <pc:chgData name="Enrico Gallinucci" userId="b06146b1-ee5b-4a4c-b3a5-2319e2ca0e51" providerId="ADAL" clId="{ADA388E2-5A8E-4D2A-88FC-334C57254FCD}" dt="2021-09-21T06:33:43.774" v="1" actId="47"/>
        <pc:sldMkLst>
          <pc:docMk/>
          <pc:sldMk cId="3911843555" sldId="409"/>
        </pc:sldMkLst>
      </pc:sldChg>
      <pc:sldChg chg="del">
        <pc:chgData name="Enrico Gallinucci" userId="b06146b1-ee5b-4a4c-b3a5-2319e2ca0e51" providerId="ADAL" clId="{ADA388E2-5A8E-4D2A-88FC-334C57254FCD}" dt="2021-09-21T06:33:43.774" v="1" actId="47"/>
        <pc:sldMkLst>
          <pc:docMk/>
          <pc:sldMk cId="565968004" sldId="410"/>
        </pc:sldMkLst>
      </pc:sldChg>
      <pc:sldChg chg="del">
        <pc:chgData name="Enrico Gallinucci" userId="b06146b1-ee5b-4a4c-b3a5-2319e2ca0e51" providerId="ADAL" clId="{ADA388E2-5A8E-4D2A-88FC-334C57254FCD}" dt="2021-09-21T06:33:43.774" v="1" actId="47"/>
        <pc:sldMkLst>
          <pc:docMk/>
          <pc:sldMk cId="1414413498" sldId="411"/>
        </pc:sldMkLst>
      </pc:sldChg>
      <pc:sldChg chg="del">
        <pc:chgData name="Enrico Gallinucci" userId="b06146b1-ee5b-4a4c-b3a5-2319e2ca0e51" providerId="ADAL" clId="{ADA388E2-5A8E-4D2A-88FC-334C57254FCD}" dt="2021-09-21T06:33:43.774" v="1" actId="47"/>
        <pc:sldMkLst>
          <pc:docMk/>
          <pc:sldMk cId="3019783836" sldId="412"/>
        </pc:sldMkLst>
      </pc:sldChg>
      <pc:sldChg chg="del">
        <pc:chgData name="Enrico Gallinucci" userId="b06146b1-ee5b-4a4c-b3a5-2319e2ca0e51" providerId="ADAL" clId="{ADA388E2-5A8E-4D2A-88FC-334C57254FCD}" dt="2021-09-21T06:33:43.774" v="1" actId="47"/>
        <pc:sldMkLst>
          <pc:docMk/>
          <pc:sldMk cId="890158707" sldId="413"/>
        </pc:sldMkLst>
      </pc:sldChg>
      <pc:sldChg chg="del">
        <pc:chgData name="Enrico Gallinucci" userId="b06146b1-ee5b-4a4c-b3a5-2319e2ca0e51" providerId="ADAL" clId="{ADA388E2-5A8E-4D2A-88FC-334C57254FCD}" dt="2021-09-21T06:33:43.774" v="1" actId="47"/>
        <pc:sldMkLst>
          <pc:docMk/>
          <pc:sldMk cId="2180768260" sldId="414"/>
        </pc:sldMkLst>
      </pc:sldChg>
      <pc:sldChg chg="del">
        <pc:chgData name="Enrico Gallinucci" userId="b06146b1-ee5b-4a4c-b3a5-2319e2ca0e51" providerId="ADAL" clId="{ADA388E2-5A8E-4D2A-88FC-334C57254FCD}" dt="2021-09-21T06:33:43.774" v="1" actId="47"/>
        <pc:sldMkLst>
          <pc:docMk/>
          <pc:sldMk cId="1692510702" sldId="415"/>
        </pc:sldMkLst>
      </pc:sldChg>
      <pc:sldChg chg="del">
        <pc:chgData name="Enrico Gallinucci" userId="b06146b1-ee5b-4a4c-b3a5-2319e2ca0e51" providerId="ADAL" clId="{ADA388E2-5A8E-4D2A-88FC-334C57254FCD}" dt="2021-09-21T06:33:43.774" v="1" actId="47"/>
        <pc:sldMkLst>
          <pc:docMk/>
          <pc:sldMk cId="457195387" sldId="416"/>
        </pc:sldMkLst>
      </pc:sldChg>
      <pc:sldChg chg="del">
        <pc:chgData name="Enrico Gallinucci" userId="b06146b1-ee5b-4a4c-b3a5-2319e2ca0e51" providerId="ADAL" clId="{ADA388E2-5A8E-4D2A-88FC-334C57254FCD}" dt="2021-09-21T06:33:43.774" v="1" actId="47"/>
        <pc:sldMkLst>
          <pc:docMk/>
          <pc:sldMk cId="1036273184" sldId="417"/>
        </pc:sldMkLst>
      </pc:sldChg>
      <pc:sldChg chg="del">
        <pc:chgData name="Enrico Gallinucci" userId="b06146b1-ee5b-4a4c-b3a5-2319e2ca0e51" providerId="ADAL" clId="{ADA388E2-5A8E-4D2A-88FC-334C57254FCD}" dt="2021-09-21T06:33:43.774" v="1" actId="47"/>
        <pc:sldMkLst>
          <pc:docMk/>
          <pc:sldMk cId="3167110428" sldId="418"/>
        </pc:sldMkLst>
      </pc:sldChg>
      <pc:sldChg chg="del">
        <pc:chgData name="Enrico Gallinucci" userId="b06146b1-ee5b-4a4c-b3a5-2319e2ca0e51" providerId="ADAL" clId="{ADA388E2-5A8E-4D2A-88FC-334C57254FCD}" dt="2021-09-21T06:33:43.774" v="1" actId="47"/>
        <pc:sldMkLst>
          <pc:docMk/>
          <pc:sldMk cId="3828023347" sldId="419"/>
        </pc:sldMkLst>
      </pc:sldChg>
      <pc:sldChg chg="del">
        <pc:chgData name="Enrico Gallinucci" userId="b06146b1-ee5b-4a4c-b3a5-2319e2ca0e51" providerId="ADAL" clId="{ADA388E2-5A8E-4D2A-88FC-334C57254FCD}" dt="2021-09-21T06:33:43.774" v="1" actId="47"/>
        <pc:sldMkLst>
          <pc:docMk/>
          <pc:sldMk cId="3787336361" sldId="420"/>
        </pc:sldMkLst>
      </pc:sldChg>
      <pc:sldChg chg="del">
        <pc:chgData name="Enrico Gallinucci" userId="b06146b1-ee5b-4a4c-b3a5-2319e2ca0e51" providerId="ADAL" clId="{ADA388E2-5A8E-4D2A-88FC-334C57254FCD}" dt="2021-09-21T06:33:43.774" v="1" actId="47"/>
        <pc:sldMkLst>
          <pc:docMk/>
          <pc:sldMk cId="2080443003" sldId="421"/>
        </pc:sldMkLst>
      </pc:sldChg>
      <pc:sldChg chg="del">
        <pc:chgData name="Enrico Gallinucci" userId="b06146b1-ee5b-4a4c-b3a5-2319e2ca0e51" providerId="ADAL" clId="{ADA388E2-5A8E-4D2A-88FC-334C57254FCD}" dt="2021-09-21T06:33:43.774" v="1" actId="47"/>
        <pc:sldMkLst>
          <pc:docMk/>
          <pc:sldMk cId="2404376963" sldId="422"/>
        </pc:sldMkLst>
      </pc:sldChg>
      <pc:sldChg chg="del">
        <pc:chgData name="Enrico Gallinucci" userId="b06146b1-ee5b-4a4c-b3a5-2319e2ca0e51" providerId="ADAL" clId="{ADA388E2-5A8E-4D2A-88FC-334C57254FCD}" dt="2021-09-21T06:33:43.774" v="1" actId="47"/>
        <pc:sldMkLst>
          <pc:docMk/>
          <pc:sldMk cId="2353045284" sldId="423"/>
        </pc:sldMkLst>
      </pc:sldChg>
      <pc:sldChg chg="del">
        <pc:chgData name="Enrico Gallinucci" userId="b06146b1-ee5b-4a4c-b3a5-2319e2ca0e51" providerId="ADAL" clId="{ADA388E2-5A8E-4D2A-88FC-334C57254FCD}" dt="2021-09-21T06:33:43.774" v="1" actId="47"/>
        <pc:sldMkLst>
          <pc:docMk/>
          <pc:sldMk cId="3691009601" sldId="424"/>
        </pc:sldMkLst>
      </pc:sldChg>
      <pc:sldChg chg="del">
        <pc:chgData name="Enrico Gallinucci" userId="b06146b1-ee5b-4a4c-b3a5-2319e2ca0e51" providerId="ADAL" clId="{ADA388E2-5A8E-4D2A-88FC-334C57254FCD}" dt="2021-09-21T06:33:43.774" v="1" actId="47"/>
        <pc:sldMkLst>
          <pc:docMk/>
          <pc:sldMk cId="3229726352" sldId="425"/>
        </pc:sldMkLst>
      </pc:sldChg>
      <pc:sldChg chg="del">
        <pc:chgData name="Enrico Gallinucci" userId="b06146b1-ee5b-4a4c-b3a5-2319e2ca0e51" providerId="ADAL" clId="{ADA388E2-5A8E-4D2A-88FC-334C57254FCD}" dt="2021-09-21T06:33:43.774" v="1" actId="47"/>
        <pc:sldMkLst>
          <pc:docMk/>
          <pc:sldMk cId="615989170" sldId="426"/>
        </pc:sldMkLst>
      </pc:sldChg>
      <pc:sldChg chg="del">
        <pc:chgData name="Enrico Gallinucci" userId="b06146b1-ee5b-4a4c-b3a5-2319e2ca0e51" providerId="ADAL" clId="{ADA388E2-5A8E-4D2A-88FC-334C57254FCD}" dt="2021-09-21T06:33:43.774" v="1" actId="47"/>
        <pc:sldMkLst>
          <pc:docMk/>
          <pc:sldMk cId="3507439984" sldId="427"/>
        </pc:sldMkLst>
      </pc:sldChg>
      <pc:sldChg chg="del">
        <pc:chgData name="Enrico Gallinucci" userId="b06146b1-ee5b-4a4c-b3a5-2319e2ca0e51" providerId="ADAL" clId="{ADA388E2-5A8E-4D2A-88FC-334C57254FCD}" dt="2021-09-21T06:33:43.774" v="1" actId="47"/>
        <pc:sldMkLst>
          <pc:docMk/>
          <pc:sldMk cId="3797521095" sldId="428"/>
        </pc:sldMkLst>
      </pc:sldChg>
      <pc:sldChg chg="del">
        <pc:chgData name="Enrico Gallinucci" userId="b06146b1-ee5b-4a4c-b3a5-2319e2ca0e51" providerId="ADAL" clId="{ADA388E2-5A8E-4D2A-88FC-334C57254FCD}" dt="2021-09-21T06:33:43.774" v="1" actId="47"/>
        <pc:sldMkLst>
          <pc:docMk/>
          <pc:sldMk cId="59857460" sldId="429"/>
        </pc:sldMkLst>
      </pc:sldChg>
      <pc:sldChg chg="del">
        <pc:chgData name="Enrico Gallinucci" userId="b06146b1-ee5b-4a4c-b3a5-2319e2ca0e51" providerId="ADAL" clId="{ADA388E2-5A8E-4D2A-88FC-334C57254FCD}" dt="2021-09-21T06:33:43.774" v="1" actId="47"/>
        <pc:sldMkLst>
          <pc:docMk/>
          <pc:sldMk cId="3425624981" sldId="430"/>
        </pc:sldMkLst>
      </pc:sldChg>
      <pc:sldChg chg="del">
        <pc:chgData name="Enrico Gallinucci" userId="b06146b1-ee5b-4a4c-b3a5-2319e2ca0e51" providerId="ADAL" clId="{ADA388E2-5A8E-4D2A-88FC-334C57254FCD}" dt="2021-09-21T06:33:43.774" v="1" actId="47"/>
        <pc:sldMkLst>
          <pc:docMk/>
          <pc:sldMk cId="2990240686" sldId="431"/>
        </pc:sldMkLst>
      </pc:sldChg>
      <pc:sldChg chg="del">
        <pc:chgData name="Enrico Gallinucci" userId="b06146b1-ee5b-4a4c-b3a5-2319e2ca0e51" providerId="ADAL" clId="{ADA388E2-5A8E-4D2A-88FC-334C57254FCD}" dt="2021-09-21T06:33:43.774" v="1" actId="47"/>
        <pc:sldMkLst>
          <pc:docMk/>
          <pc:sldMk cId="1127610146" sldId="432"/>
        </pc:sldMkLst>
      </pc:sldChg>
      <pc:sldChg chg="del">
        <pc:chgData name="Enrico Gallinucci" userId="b06146b1-ee5b-4a4c-b3a5-2319e2ca0e51" providerId="ADAL" clId="{ADA388E2-5A8E-4D2A-88FC-334C57254FCD}" dt="2021-09-21T06:33:43.774" v="1" actId="47"/>
        <pc:sldMkLst>
          <pc:docMk/>
          <pc:sldMk cId="3644567886" sldId="433"/>
        </pc:sldMkLst>
      </pc:sldChg>
      <pc:sldChg chg="del">
        <pc:chgData name="Enrico Gallinucci" userId="b06146b1-ee5b-4a4c-b3a5-2319e2ca0e51" providerId="ADAL" clId="{ADA388E2-5A8E-4D2A-88FC-334C57254FCD}" dt="2021-09-21T06:33:43.774" v="1" actId="47"/>
        <pc:sldMkLst>
          <pc:docMk/>
          <pc:sldMk cId="3796128773" sldId="434"/>
        </pc:sldMkLst>
      </pc:sldChg>
      <pc:sldChg chg="del">
        <pc:chgData name="Enrico Gallinucci" userId="b06146b1-ee5b-4a4c-b3a5-2319e2ca0e51" providerId="ADAL" clId="{ADA388E2-5A8E-4D2A-88FC-334C57254FCD}" dt="2021-09-21T06:33:43.774" v="1" actId="47"/>
        <pc:sldMkLst>
          <pc:docMk/>
          <pc:sldMk cId="21503765" sldId="436"/>
        </pc:sldMkLst>
      </pc:sldChg>
      <pc:sldChg chg="del">
        <pc:chgData name="Enrico Gallinucci" userId="b06146b1-ee5b-4a4c-b3a5-2319e2ca0e51" providerId="ADAL" clId="{ADA388E2-5A8E-4D2A-88FC-334C57254FCD}" dt="2021-09-21T06:33:43.774" v="1" actId="47"/>
        <pc:sldMkLst>
          <pc:docMk/>
          <pc:sldMk cId="968441159" sldId="438"/>
        </pc:sldMkLst>
      </pc:sldChg>
      <pc:sldChg chg="del">
        <pc:chgData name="Enrico Gallinucci" userId="b06146b1-ee5b-4a4c-b3a5-2319e2ca0e51" providerId="ADAL" clId="{ADA388E2-5A8E-4D2A-88FC-334C57254FCD}" dt="2021-09-21T06:33:43.774" v="1" actId="47"/>
        <pc:sldMkLst>
          <pc:docMk/>
          <pc:sldMk cId="3072672296" sldId="440"/>
        </pc:sldMkLst>
      </pc:sldChg>
      <pc:sldChg chg="del">
        <pc:chgData name="Enrico Gallinucci" userId="b06146b1-ee5b-4a4c-b3a5-2319e2ca0e51" providerId="ADAL" clId="{ADA388E2-5A8E-4D2A-88FC-334C57254FCD}" dt="2021-09-21T06:33:43.774" v="1" actId="47"/>
        <pc:sldMkLst>
          <pc:docMk/>
          <pc:sldMk cId="2048487108" sldId="441"/>
        </pc:sldMkLst>
      </pc:sldChg>
      <pc:sldChg chg="del">
        <pc:chgData name="Enrico Gallinucci" userId="b06146b1-ee5b-4a4c-b3a5-2319e2ca0e51" providerId="ADAL" clId="{ADA388E2-5A8E-4D2A-88FC-334C57254FCD}" dt="2021-09-21T06:33:43.774" v="1" actId="47"/>
        <pc:sldMkLst>
          <pc:docMk/>
          <pc:sldMk cId="3745244353" sldId="442"/>
        </pc:sldMkLst>
      </pc:sldChg>
      <pc:sldChg chg="del">
        <pc:chgData name="Enrico Gallinucci" userId="b06146b1-ee5b-4a4c-b3a5-2319e2ca0e51" providerId="ADAL" clId="{ADA388E2-5A8E-4D2A-88FC-334C57254FCD}" dt="2021-09-21T06:33:43.774" v="1" actId="47"/>
        <pc:sldMkLst>
          <pc:docMk/>
          <pc:sldMk cId="2144917700" sldId="443"/>
        </pc:sldMkLst>
      </pc:sldChg>
      <pc:sldChg chg="del">
        <pc:chgData name="Enrico Gallinucci" userId="b06146b1-ee5b-4a4c-b3a5-2319e2ca0e51" providerId="ADAL" clId="{ADA388E2-5A8E-4D2A-88FC-334C57254FCD}" dt="2021-09-21T06:33:43.774" v="1" actId="47"/>
        <pc:sldMkLst>
          <pc:docMk/>
          <pc:sldMk cId="2996973830" sldId="444"/>
        </pc:sldMkLst>
      </pc:sldChg>
      <pc:sldChg chg="del">
        <pc:chgData name="Enrico Gallinucci" userId="b06146b1-ee5b-4a4c-b3a5-2319e2ca0e51" providerId="ADAL" clId="{ADA388E2-5A8E-4D2A-88FC-334C57254FCD}" dt="2021-09-21T06:33:43.774" v="1" actId="47"/>
        <pc:sldMkLst>
          <pc:docMk/>
          <pc:sldMk cId="1898140101" sldId="445"/>
        </pc:sldMkLst>
      </pc:sldChg>
      <pc:sldChg chg="del">
        <pc:chgData name="Enrico Gallinucci" userId="b06146b1-ee5b-4a4c-b3a5-2319e2ca0e51" providerId="ADAL" clId="{ADA388E2-5A8E-4D2A-88FC-334C57254FCD}" dt="2021-09-21T06:33:43.774" v="1" actId="47"/>
        <pc:sldMkLst>
          <pc:docMk/>
          <pc:sldMk cId="4172551502" sldId="448"/>
        </pc:sldMkLst>
      </pc:sldChg>
      <pc:sldChg chg="del">
        <pc:chgData name="Enrico Gallinucci" userId="b06146b1-ee5b-4a4c-b3a5-2319e2ca0e51" providerId="ADAL" clId="{ADA388E2-5A8E-4D2A-88FC-334C57254FCD}" dt="2021-09-21T06:33:43.774" v="1" actId="47"/>
        <pc:sldMkLst>
          <pc:docMk/>
          <pc:sldMk cId="2727457428" sldId="450"/>
        </pc:sldMkLst>
      </pc:sldChg>
      <pc:sldChg chg="del">
        <pc:chgData name="Enrico Gallinucci" userId="b06146b1-ee5b-4a4c-b3a5-2319e2ca0e51" providerId="ADAL" clId="{ADA388E2-5A8E-4D2A-88FC-334C57254FCD}" dt="2021-09-21T06:33:43.774" v="1" actId="47"/>
        <pc:sldMkLst>
          <pc:docMk/>
          <pc:sldMk cId="3353643250" sldId="451"/>
        </pc:sldMkLst>
      </pc:sldChg>
      <pc:sldChg chg="del">
        <pc:chgData name="Enrico Gallinucci" userId="b06146b1-ee5b-4a4c-b3a5-2319e2ca0e51" providerId="ADAL" clId="{ADA388E2-5A8E-4D2A-88FC-334C57254FCD}" dt="2021-09-21T06:33:43.774" v="1" actId="47"/>
        <pc:sldMkLst>
          <pc:docMk/>
          <pc:sldMk cId="542462926" sldId="452"/>
        </pc:sldMkLst>
      </pc:sldChg>
      <pc:sldChg chg="del">
        <pc:chgData name="Enrico Gallinucci" userId="b06146b1-ee5b-4a4c-b3a5-2319e2ca0e51" providerId="ADAL" clId="{ADA388E2-5A8E-4D2A-88FC-334C57254FCD}" dt="2021-09-21T06:33:43.774" v="1" actId="47"/>
        <pc:sldMkLst>
          <pc:docMk/>
          <pc:sldMk cId="923331492" sldId="453"/>
        </pc:sldMkLst>
      </pc:sldChg>
      <pc:sldChg chg="del">
        <pc:chgData name="Enrico Gallinucci" userId="b06146b1-ee5b-4a4c-b3a5-2319e2ca0e51" providerId="ADAL" clId="{ADA388E2-5A8E-4D2A-88FC-334C57254FCD}" dt="2021-09-21T06:33:43.774" v="1" actId="47"/>
        <pc:sldMkLst>
          <pc:docMk/>
          <pc:sldMk cId="2999172740" sldId="454"/>
        </pc:sldMkLst>
      </pc:sldChg>
      <pc:sldChg chg="del">
        <pc:chgData name="Enrico Gallinucci" userId="b06146b1-ee5b-4a4c-b3a5-2319e2ca0e51" providerId="ADAL" clId="{ADA388E2-5A8E-4D2A-88FC-334C57254FCD}" dt="2021-09-21T06:33:43.774" v="1" actId="47"/>
        <pc:sldMkLst>
          <pc:docMk/>
          <pc:sldMk cId="733605480" sldId="455"/>
        </pc:sldMkLst>
      </pc:sldChg>
      <pc:sldChg chg="del">
        <pc:chgData name="Enrico Gallinucci" userId="b06146b1-ee5b-4a4c-b3a5-2319e2ca0e51" providerId="ADAL" clId="{ADA388E2-5A8E-4D2A-88FC-334C57254FCD}" dt="2021-09-21T06:33:43.774" v="1" actId="47"/>
        <pc:sldMkLst>
          <pc:docMk/>
          <pc:sldMk cId="2450024110" sldId="456"/>
        </pc:sldMkLst>
      </pc:sldChg>
      <pc:sldChg chg="del">
        <pc:chgData name="Enrico Gallinucci" userId="b06146b1-ee5b-4a4c-b3a5-2319e2ca0e51" providerId="ADAL" clId="{ADA388E2-5A8E-4D2A-88FC-334C57254FCD}" dt="2021-09-21T06:33:43.774" v="1" actId="47"/>
        <pc:sldMkLst>
          <pc:docMk/>
          <pc:sldMk cId="3915951574" sldId="457"/>
        </pc:sldMkLst>
      </pc:sldChg>
      <pc:sldChg chg="del">
        <pc:chgData name="Enrico Gallinucci" userId="b06146b1-ee5b-4a4c-b3a5-2319e2ca0e51" providerId="ADAL" clId="{ADA388E2-5A8E-4D2A-88FC-334C57254FCD}" dt="2021-09-21T06:33:43.774" v="1" actId="47"/>
        <pc:sldMkLst>
          <pc:docMk/>
          <pc:sldMk cId="2212161856" sldId="458"/>
        </pc:sldMkLst>
      </pc:sldChg>
      <pc:sldChg chg="del">
        <pc:chgData name="Enrico Gallinucci" userId="b06146b1-ee5b-4a4c-b3a5-2319e2ca0e51" providerId="ADAL" clId="{ADA388E2-5A8E-4D2A-88FC-334C57254FCD}" dt="2021-09-21T06:33:43.774" v="1" actId="47"/>
        <pc:sldMkLst>
          <pc:docMk/>
          <pc:sldMk cId="2493709535" sldId="459"/>
        </pc:sldMkLst>
      </pc:sldChg>
      <pc:sldChg chg="del">
        <pc:chgData name="Enrico Gallinucci" userId="b06146b1-ee5b-4a4c-b3a5-2319e2ca0e51" providerId="ADAL" clId="{ADA388E2-5A8E-4D2A-88FC-334C57254FCD}" dt="2021-09-21T06:33:43.774" v="1" actId="47"/>
        <pc:sldMkLst>
          <pc:docMk/>
          <pc:sldMk cId="3479780127" sldId="460"/>
        </pc:sldMkLst>
      </pc:sldChg>
      <pc:sldChg chg="del">
        <pc:chgData name="Enrico Gallinucci" userId="b06146b1-ee5b-4a4c-b3a5-2319e2ca0e51" providerId="ADAL" clId="{ADA388E2-5A8E-4D2A-88FC-334C57254FCD}" dt="2021-09-21T06:33:43.774" v="1" actId="47"/>
        <pc:sldMkLst>
          <pc:docMk/>
          <pc:sldMk cId="1847910890" sldId="461"/>
        </pc:sldMkLst>
      </pc:sldChg>
      <pc:sldChg chg="del">
        <pc:chgData name="Enrico Gallinucci" userId="b06146b1-ee5b-4a4c-b3a5-2319e2ca0e51" providerId="ADAL" clId="{ADA388E2-5A8E-4D2A-88FC-334C57254FCD}" dt="2021-09-21T06:33:43.774" v="1" actId="47"/>
        <pc:sldMkLst>
          <pc:docMk/>
          <pc:sldMk cId="3031313845" sldId="462"/>
        </pc:sldMkLst>
      </pc:sldChg>
      <pc:sldChg chg="del">
        <pc:chgData name="Enrico Gallinucci" userId="b06146b1-ee5b-4a4c-b3a5-2319e2ca0e51" providerId="ADAL" clId="{ADA388E2-5A8E-4D2A-88FC-334C57254FCD}" dt="2021-09-21T06:33:43.774" v="1" actId="47"/>
        <pc:sldMkLst>
          <pc:docMk/>
          <pc:sldMk cId="1067205624" sldId="463"/>
        </pc:sldMkLst>
      </pc:sldChg>
      <pc:sldChg chg="del">
        <pc:chgData name="Enrico Gallinucci" userId="b06146b1-ee5b-4a4c-b3a5-2319e2ca0e51" providerId="ADAL" clId="{ADA388E2-5A8E-4D2A-88FC-334C57254FCD}" dt="2021-09-21T06:33:43.774" v="1" actId="47"/>
        <pc:sldMkLst>
          <pc:docMk/>
          <pc:sldMk cId="692761031" sldId="464"/>
        </pc:sldMkLst>
      </pc:sldChg>
      <pc:sldChg chg="del">
        <pc:chgData name="Enrico Gallinucci" userId="b06146b1-ee5b-4a4c-b3a5-2319e2ca0e51" providerId="ADAL" clId="{ADA388E2-5A8E-4D2A-88FC-334C57254FCD}" dt="2021-09-21T06:33:43.774" v="1" actId="47"/>
        <pc:sldMkLst>
          <pc:docMk/>
          <pc:sldMk cId="2473901863" sldId="465"/>
        </pc:sldMkLst>
      </pc:sldChg>
      <pc:sldChg chg="del">
        <pc:chgData name="Enrico Gallinucci" userId="b06146b1-ee5b-4a4c-b3a5-2319e2ca0e51" providerId="ADAL" clId="{ADA388E2-5A8E-4D2A-88FC-334C57254FCD}" dt="2021-09-21T06:33:43.774" v="1" actId="47"/>
        <pc:sldMkLst>
          <pc:docMk/>
          <pc:sldMk cId="3538450847" sldId="466"/>
        </pc:sldMkLst>
      </pc:sldChg>
      <pc:sldChg chg="del">
        <pc:chgData name="Enrico Gallinucci" userId="b06146b1-ee5b-4a4c-b3a5-2319e2ca0e51" providerId="ADAL" clId="{ADA388E2-5A8E-4D2A-88FC-334C57254FCD}" dt="2021-09-21T06:33:43.774" v="1" actId="47"/>
        <pc:sldMkLst>
          <pc:docMk/>
          <pc:sldMk cId="260345510" sldId="467"/>
        </pc:sldMkLst>
      </pc:sldChg>
      <pc:sldChg chg="del">
        <pc:chgData name="Enrico Gallinucci" userId="b06146b1-ee5b-4a4c-b3a5-2319e2ca0e51" providerId="ADAL" clId="{ADA388E2-5A8E-4D2A-88FC-334C57254FCD}" dt="2021-09-21T06:33:43.774" v="1" actId="47"/>
        <pc:sldMkLst>
          <pc:docMk/>
          <pc:sldMk cId="277548100" sldId="469"/>
        </pc:sldMkLst>
      </pc:sldChg>
      <pc:sldChg chg="del">
        <pc:chgData name="Enrico Gallinucci" userId="b06146b1-ee5b-4a4c-b3a5-2319e2ca0e51" providerId="ADAL" clId="{ADA388E2-5A8E-4D2A-88FC-334C57254FCD}" dt="2021-09-21T06:33:43.774" v="1" actId="47"/>
        <pc:sldMkLst>
          <pc:docMk/>
          <pc:sldMk cId="1320717510" sldId="470"/>
        </pc:sldMkLst>
      </pc:sldChg>
      <pc:sldChg chg="del">
        <pc:chgData name="Enrico Gallinucci" userId="b06146b1-ee5b-4a4c-b3a5-2319e2ca0e51" providerId="ADAL" clId="{ADA388E2-5A8E-4D2A-88FC-334C57254FCD}" dt="2021-09-21T06:33:43.774" v="1" actId="47"/>
        <pc:sldMkLst>
          <pc:docMk/>
          <pc:sldMk cId="216603070" sldId="471"/>
        </pc:sldMkLst>
      </pc:sldChg>
      <pc:sldChg chg="del">
        <pc:chgData name="Enrico Gallinucci" userId="b06146b1-ee5b-4a4c-b3a5-2319e2ca0e51" providerId="ADAL" clId="{ADA388E2-5A8E-4D2A-88FC-334C57254FCD}" dt="2021-09-21T06:33:43.774" v="1" actId="47"/>
        <pc:sldMkLst>
          <pc:docMk/>
          <pc:sldMk cId="2016129020" sldId="472"/>
        </pc:sldMkLst>
      </pc:sldChg>
      <pc:sldChg chg="del">
        <pc:chgData name="Enrico Gallinucci" userId="b06146b1-ee5b-4a4c-b3a5-2319e2ca0e51" providerId="ADAL" clId="{ADA388E2-5A8E-4D2A-88FC-334C57254FCD}" dt="2021-09-21T06:33:43.774" v="1" actId="47"/>
        <pc:sldMkLst>
          <pc:docMk/>
          <pc:sldMk cId="3736736785" sldId="473"/>
        </pc:sldMkLst>
      </pc:sldChg>
      <pc:sldChg chg="del">
        <pc:chgData name="Enrico Gallinucci" userId="b06146b1-ee5b-4a4c-b3a5-2319e2ca0e51" providerId="ADAL" clId="{ADA388E2-5A8E-4D2A-88FC-334C57254FCD}" dt="2021-09-21T06:33:43.774" v="1" actId="47"/>
        <pc:sldMkLst>
          <pc:docMk/>
          <pc:sldMk cId="1695554220" sldId="474"/>
        </pc:sldMkLst>
      </pc:sldChg>
      <pc:sldChg chg="del">
        <pc:chgData name="Enrico Gallinucci" userId="b06146b1-ee5b-4a4c-b3a5-2319e2ca0e51" providerId="ADAL" clId="{ADA388E2-5A8E-4D2A-88FC-334C57254FCD}" dt="2021-09-21T06:33:43.774" v="1" actId="47"/>
        <pc:sldMkLst>
          <pc:docMk/>
          <pc:sldMk cId="1941908232" sldId="475"/>
        </pc:sldMkLst>
      </pc:sldChg>
      <pc:sldChg chg="del">
        <pc:chgData name="Enrico Gallinucci" userId="b06146b1-ee5b-4a4c-b3a5-2319e2ca0e51" providerId="ADAL" clId="{ADA388E2-5A8E-4D2A-88FC-334C57254FCD}" dt="2021-09-21T06:33:43.774" v="1" actId="47"/>
        <pc:sldMkLst>
          <pc:docMk/>
          <pc:sldMk cId="49745832" sldId="476"/>
        </pc:sldMkLst>
      </pc:sldChg>
      <pc:sldChg chg="del">
        <pc:chgData name="Enrico Gallinucci" userId="b06146b1-ee5b-4a4c-b3a5-2319e2ca0e51" providerId="ADAL" clId="{ADA388E2-5A8E-4D2A-88FC-334C57254FCD}" dt="2021-09-21T06:38:20.791" v="88" actId="47"/>
        <pc:sldMkLst>
          <pc:docMk/>
          <pc:sldMk cId="2880084760" sldId="477"/>
        </pc:sldMkLst>
      </pc:sldChg>
      <pc:sldChg chg="modSp del mod">
        <pc:chgData name="Enrico Gallinucci" userId="b06146b1-ee5b-4a4c-b3a5-2319e2ca0e51" providerId="ADAL" clId="{ADA388E2-5A8E-4D2A-88FC-334C57254FCD}" dt="2021-09-21T07:32:21.872" v="664" actId="47"/>
        <pc:sldMkLst>
          <pc:docMk/>
          <pc:sldMk cId="3747805344" sldId="478"/>
        </pc:sldMkLst>
        <pc:spChg chg="mod">
          <ac:chgData name="Enrico Gallinucci" userId="b06146b1-ee5b-4a4c-b3a5-2319e2ca0e51" providerId="ADAL" clId="{ADA388E2-5A8E-4D2A-88FC-334C57254FCD}" dt="2021-09-21T06:58:04.156" v="511" actId="120"/>
          <ac:spMkLst>
            <pc:docMk/>
            <pc:sldMk cId="3747805344" sldId="478"/>
            <ac:spMk id="4" creationId="{33DFDC81-98DC-4027-B08D-07B436A67BB1}"/>
          </ac:spMkLst>
        </pc:spChg>
      </pc:sldChg>
      <pc:sldChg chg="del">
        <pc:chgData name="Enrico Gallinucci" userId="b06146b1-ee5b-4a4c-b3a5-2319e2ca0e51" providerId="ADAL" clId="{ADA388E2-5A8E-4D2A-88FC-334C57254FCD}" dt="2021-09-21T06:38:27.657" v="89" actId="47"/>
        <pc:sldMkLst>
          <pc:docMk/>
          <pc:sldMk cId="457839928" sldId="479"/>
        </pc:sldMkLst>
      </pc:sldChg>
      <pc:sldChg chg="addSp delSp modSp add mod">
        <pc:chgData name="Enrico Gallinucci" userId="b06146b1-ee5b-4a4c-b3a5-2319e2ca0e51" providerId="ADAL" clId="{ADA388E2-5A8E-4D2A-88FC-334C57254FCD}" dt="2021-09-21T06:57:50.296" v="481"/>
        <pc:sldMkLst>
          <pc:docMk/>
          <pc:sldMk cId="1427293618" sldId="479"/>
        </pc:sldMkLst>
        <pc:spChg chg="del">
          <ac:chgData name="Enrico Gallinucci" userId="b06146b1-ee5b-4a4c-b3a5-2319e2ca0e51" providerId="ADAL" clId="{ADA388E2-5A8E-4D2A-88FC-334C57254FCD}" dt="2021-09-21T06:57:50.167" v="480" actId="478"/>
          <ac:spMkLst>
            <pc:docMk/>
            <pc:sldMk cId="1427293618" sldId="479"/>
            <ac:spMk id="4" creationId="{155CFC28-2E47-48BF-8D11-DCC3C8AE2396}"/>
          </ac:spMkLst>
        </pc:spChg>
        <pc:spChg chg="mod">
          <ac:chgData name="Enrico Gallinucci" userId="b06146b1-ee5b-4a4c-b3a5-2319e2ca0e51" providerId="ADAL" clId="{ADA388E2-5A8E-4D2A-88FC-334C57254FCD}" dt="2021-09-21T06:52:57.502" v="317" actId="20577"/>
          <ac:spMkLst>
            <pc:docMk/>
            <pc:sldMk cId="1427293618" sldId="479"/>
            <ac:spMk id="6" creationId="{C986A734-1421-41AB-A32C-35BF376CFDC6}"/>
          </ac:spMkLst>
        </pc:spChg>
        <pc:spChg chg="mod">
          <ac:chgData name="Enrico Gallinucci" userId="b06146b1-ee5b-4a4c-b3a5-2319e2ca0e51" providerId="ADAL" clId="{ADA388E2-5A8E-4D2A-88FC-334C57254FCD}" dt="2021-09-21T06:53:11.766" v="337" actId="20577"/>
          <ac:spMkLst>
            <pc:docMk/>
            <pc:sldMk cId="1427293618" sldId="479"/>
            <ac:spMk id="7" creationId="{7623A7D1-6BCC-4DC7-A8CE-B6EA9E4F5C52}"/>
          </ac:spMkLst>
        </pc:spChg>
        <pc:spChg chg="add mod">
          <ac:chgData name="Enrico Gallinucci" userId="b06146b1-ee5b-4a4c-b3a5-2319e2ca0e51" providerId="ADAL" clId="{ADA388E2-5A8E-4D2A-88FC-334C57254FCD}" dt="2021-09-21T06:57:50.296" v="481"/>
          <ac:spMkLst>
            <pc:docMk/>
            <pc:sldMk cId="1427293618" sldId="479"/>
            <ac:spMk id="8" creationId="{837FCE86-9E01-4862-BB19-C448567BD67B}"/>
          </ac:spMkLst>
        </pc:spChg>
      </pc:sldChg>
      <pc:sldChg chg="addSp delSp modSp new mod ord">
        <pc:chgData name="Enrico Gallinucci" userId="b06146b1-ee5b-4a4c-b3a5-2319e2ca0e51" providerId="ADAL" clId="{ADA388E2-5A8E-4D2A-88FC-334C57254FCD}" dt="2021-10-14T12:43:59.482" v="13621"/>
        <pc:sldMkLst>
          <pc:docMk/>
          <pc:sldMk cId="1149058723" sldId="480"/>
        </pc:sldMkLst>
        <pc:spChg chg="mod">
          <ac:chgData name="Enrico Gallinucci" userId="b06146b1-ee5b-4a4c-b3a5-2319e2ca0e51" providerId="ADAL" clId="{ADA388E2-5A8E-4D2A-88FC-334C57254FCD}" dt="2021-10-14T12:43:59.482" v="13621"/>
          <ac:spMkLst>
            <pc:docMk/>
            <pc:sldMk cId="1149058723" sldId="480"/>
            <ac:spMk id="2" creationId="{A99AA834-DA5C-4778-9BBF-6C9C425829AF}"/>
          </ac:spMkLst>
        </pc:spChg>
        <pc:spChg chg="del">
          <ac:chgData name="Enrico Gallinucci" userId="b06146b1-ee5b-4a4c-b3a5-2319e2ca0e51" providerId="ADAL" clId="{ADA388E2-5A8E-4D2A-88FC-334C57254FCD}" dt="2021-09-21T15:09:16.509" v="3982" actId="478"/>
          <ac:spMkLst>
            <pc:docMk/>
            <pc:sldMk cId="1149058723" sldId="480"/>
            <ac:spMk id="3" creationId="{1010F04F-F954-447A-86C6-30884728E228}"/>
          </ac:spMkLst>
        </pc:spChg>
        <pc:spChg chg="add del mod">
          <ac:chgData name="Enrico Gallinucci" userId="b06146b1-ee5b-4a4c-b3a5-2319e2ca0e51" providerId="ADAL" clId="{ADA388E2-5A8E-4D2A-88FC-334C57254FCD}" dt="2021-10-08T14:40:43.891" v="11555" actId="478"/>
          <ac:spMkLst>
            <pc:docMk/>
            <pc:sldMk cId="1149058723" sldId="480"/>
            <ac:spMk id="3" creationId="{D31B5B60-67D6-43FB-8019-C1F47FE9E096}"/>
          </ac:spMkLst>
        </pc:spChg>
        <pc:spChg chg="del">
          <ac:chgData name="Enrico Gallinucci" userId="b06146b1-ee5b-4a4c-b3a5-2319e2ca0e51" providerId="ADAL" clId="{ADA388E2-5A8E-4D2A-88FC-334C57254FCD}" dt="2021-09-21T15:09:17.439" v="3983" actId="478"/>
          <ac:spMkLst>
            <pc:docMk/>
            <pc:sldMk cId="1149058723" sldId="480"/>
            <ac:spMk id="6" creationId="{2731328F-697E-4213-8C36-CB3AA76350B3}"/>
          </ac:spMkLst>
        </pc:spChg>
        <pc:picChg chg="add del mod">
          <ac:chgData name="Enrico Gallinucci" userId="b06146b1-ee5b-4a4c-b3a5-2319e2ca0e51" providerId="ADAL" clId="{ADA388E2-5A8E-4D2A-88FC-334C57254FCD}" dt="2021-10-08T14:21:56.011" v="11518" actId="21"/>
          <ac:picMkLst>
            <pc:docMk/>
            <pc:sldMk cId="1149058723" sldId="480"/>
            <ac:picMk id="7" creationId="{1E5DB28C-9F0C-4FC5-9B50-CBE0CC98E335}"/>
          </ac:picMkLst>
        </pc:picChg>
        <pc:picChg chg="add del mod">
          <ac:chgData name="Enrico Gallinucci" userId="b06146b1-ee5b-4a4c-b3a5-2319e2ca0e51" providerId="ADAL" clId="{ADA388E2-5A8E-4D2A-88FC-334C57254FCD}" dt="2021-10-08T14:21:58.928" v="11519" actId="478"/>
          <ac:picMkLst>
            <pc:docMk/>
            <pc:sldMk cId="1149058723" sldId="480"/>
            <ac:picMk id="8" creationId="{0513D124-9082-485D-A4FF-DDD7F1B42567}"/>
          </ac:picMkLst>
        </pc:picChg>
        <pc:picChg chg="add del mod">
          <ac:chgData name="Enrico Gallinucci" userId="b06146b1-ee5b-4a4c-b3a5-2319e2ca0e51" providerId="ADAL" clId="{ADA388E2-5A8E-4D2A-88FC-334C57254FCD}" dt="2021-09-21T15:09:23.168" v="3986"/>
          <ac:picMkLst>
            <pc:docMk/>
            <pc:sldMk cId="1149058723" sldId="480"/>
            <ac:picMk id="9" creationId="{2D8225DE-B1C8-4244-8EC3-5A47854F9855}"/>
          </ac:picMkLst>
        </pc:picChg>
        <pc:picChg chg="add del mod">
          <ac:chgData name="Enrico Gallinucci" userId="b06146b1-ee5b-4a4c-b3a5-2319e2ca0e51" providerId="ADAL" clId="{ADA388E2-5A8E-4D2A-88FC-334C57254FCD}" dt="2021-10-08T14:22:25.561" v="11521" actId="478"/>
          <ac:picMkLst>
            <pc:docMk/>
            <pc:sldMk cId="1149058723" sldId="480"/>
            <ac:picMk id="9" creationId="{6C0BE3AD-6D84-4897-90D4-C28F5AB11F7A}"/>
          </ac:picMkLst>
        </pc:picChg>
        <pc:picChg chg="add del mod">
          <ac:chgData name="Enrico Gallinucci" userId="b06146b1-ee5b-4a4c-b3a5-2319e2ca0e51" providerId="ADAL" clId="{ADA388E2-5A8E-4D2A-88FC-334C57254FCD}" dt="2021-10-08T14:22:54.012" v="11528" actId="478"/>
          <ac:picMkLst>
            <pc:docMk/>
            <pc:sldMk cId="1149058723" sldId="480"/>
            <ac:picMk id="11" creationId="{6110FB07-175E-4AAE-A1A6-2A409693173A}"/>
          </ac:picMkLst>
        </pc:picChg>
        <pc:picChg chg="add mod">
          <ac:chgData name="Enrico Gallinucci" userId="b06146b1-ee5b-4a4c-b3a5-2319e2ca0e51" providerId="ADAL" clId="{ADA388E2-5A8E-4D2A-88FC-334C57254FCD}" dt="2021-10-08T14:22:54.304" v="11529"/>
          <ac:picMkLst>
            <pc:docMk/>
            <pc:sldMk cId="1149058723" sldId="480"/>
            <ac:picMk id="12" creationId="{8244BFB4-8EF1-4DB1-B02A-84DF6FC0BA96}"/>
          </ac:picMkLst>
        </pc:picChg>
      </pc:sldChg>
      <pc:sldChg chg="del">
        <pc:chgData name="Enrico Gallinucci" userId="b06146b1-ee5b-4a4c-b3a5-2319e2ca0e51" providerId="ADAL" clId="{ADA388E2-5A8E-4D2A-88FC-334C57254FCD}" dt="2021-09-21T06:33:43.774" v="1" actId="47"/>
        <pc:sldMkLst>
          <pc:docMk/>
          <pc:sldMk cId="3336558986" sldId="480"/>
        </pc:sldMkLst>
      </pc:sldChg>
      <pc:sldChg chg="del">
        <pc:chgData name="Enrico Gallinucci" userId="b06146b1-ee5b-4a4c-b3a5-2319e2ca0e51" providerId="ADAL" clId="{ADA388E2-5A8E-4D2A-88FC-334C57254FCD}" dt="2021-09-21T06:33:43.774" v="1" actId="47"/>
        <pc:sldMkLst>
          <pc:docMk/>
          <pc:sldMk cId="1328790397" sldId="481"/>
        </pc:sldMkLst>
      </pc:sldChg>
      <pc:sldChg chg="modSp add mod ord">
        <pc:chgData name="Enrico Gallinucci" userId="b06146b1-ee5b-4a4c-b3a5-2319e2ca0e51" providerId="ADAL" clId="{ADA388E2-5A8E-4D2A-88FC-334C57254FCD}" dt="2021-09-24T15:14:58.090" v="9486" actId="20577"/>
        <pc:sldMkLst>
          <pc:docMk/>
          <pc:sldMk cId="2757715737" sldId="481"/>
        </pc:sldMkLst>
        <pc:spChg chg="mod">
          <ac:chgData name="Enrico Gallinucci" userId="b06146b1-ee5b-4a4c-b3a5-2319e2ca0e51" providerId="ADAL" clId="{ADA388E2-5A8E-4D2A-88FC-334C57254FCD}" dt="2021-09-21T06:57:46.459" v="479" actId="14100"/>
          <ac:spMkLst>
            <pc:docMk/>
            <pc:sldMk cId="2757715737" sldId="481"/>
            <ac:spMk id="4" creationId="{155CFC28-2E47-48BF-8D11-DCC3C8AE2396}"/>
          </ac:spMkLst>
        </pc:spChg>
        <pc:spChg chg="mod">
          <ac:chgData name="Enrico Gallinucci" userId="b06146b1-ee5b-4a4c-b3a5-2319e2ca0e51" providerId="ADAL" clId="{ADA388E2-5A8E-4D2A-88FC-334C57254FCD}" dt="2021-09-24T15:14:54.591" v="9479" actId="20577"/>
          <ac:spMkLst>
            <pc:docMk/>
            <pc:sldMk cId="2757715737" sldId="481"/>
            <ac:spMk id="6" creationId="{C986A734-1421-41AB-A32C-35BF376CFDC6}"/>
          </ac:spMkLst>
        </pc:spChg>
        <pc:spChg chg="mod">
          <ac:chgData name="Enrico Gallinucci" userId="b06146b1-ee5b-4a4c-b3a5-2319e2ca0e51" providerId="ADAL" clId="{ADA388E2-5A8E-4D2A-88FC-334C57254FCD}" dt="2021-09-24T15:14:58.090" v="9486" actId="20577"/>
          <ac:spMkLst>
            <pc:docMk/>
            <pc:sldMk cId="2757715737" sldId="481"/>
            <ac:spMk id="7" creationId="{7623A7D1-6BCC-4DC7-A8CE-B6EA9E4F5C52}"/>
          </ac:spMkLst>
        </pc:spChg>
      </pc:sldChg>
      <pc:sldChg chg="addSp delSp modSp add mod">
        <pc:chgData name="Enrico Gallinucci" userId="b06146b1-ee5b-4a4c-b3a5-2319e2ca0e51" providerId="ADAL" clId="{ADA388E2-5A8E-4D2A-88FC-334C57254FCD}" dt="2021-09-21T06:57:53.186" v="483"/>
        <pc:sldMkLst>
          <pc:docMk/>
          <pc:sldMk cId="343532107" sldId="482"/>
        </pc:sldMkLst>
        <pc:spChg chg="del">
          <ac:chgData name="Enrico Gallinucci" userId="b06146b1-ee5b-4a4c-b3a5-2319e2ca0e51" providerId="ADAL" clId="{ADA388E2-5A8E-4D2A-88FC-334C57254FCD}" dt="2021-09-21T06:57:53.025" v="482" actId="478"/>
          <ac:spMkLst>
            <pc:docMk/>
            <pc:sldMk cId="343532107" sldId="482"/>
            <ac:spMk id="4" creationId="{155CFC28-2E47-48BF-8D11-DCC3C8AE2396}"/>
          </ac:spMkLst>
        </pc:spChg>
        <pc:spChg chg="add mod">
          <ac:chgData name="Enrico Gallinucci" userId="b06146b1-ee5b-4a4c-b3a5-2319e2ca0e51" providerId="ADAL" clId="{ADA388E2-5A8E-4D2A-88FC-334C57254FCD}" dt="2021-09-21T06:57:53.186" v="483"/>
          <ac:spMkLst>
            <pc:docMk/>
            <pc:sldMk cId="343532107" sldId="482"/>
            <ac:spMk id="8" creationId="{4E322B4A-0C97-4BBF-BC1F-C4DC621ECB11}"/>
          </ac:spMkLst>
        </pc:spChg>
      </pc:sldChg>
      <pc:sldChg chg="del">
        <pc:chgData name="Enrico Gallinucci" userId="b06146b1-ee5b-4a4c-b3a5-2319e2ca0e51" providerId="ADAL" clId="{ADA388E2-5A8E-4D2A-88FC-334C57254FCD}" dt="2021-09-21T06:33:43.774" v="1" actId="47"/>
        <pc:sldMkLst>
          <pc:docMk/>
          <pc:sldMk cId="4120132071" sldId="482"/>
        </pc:sldMkLst>
      </pc:sldChg>
      <pc:sldChg chg="addSp delSp modSp new mod ord">
        <pc:chgData name="Enrico Gallinucci" userId="b06146b1-ee5b-4a4c-b3a5-2319e2ca0e51" providerId="ADAL" clId="{ADA388E2-5A8E-4D2A-88FC-334C57254FCD}" dt="2021-09-24T12:31:28.291" v="7992" actId="404"/>
        <pc:sldMkLst>
          <pc:docMk/>
          <pc:sldMk cId="684800316" sldId="483"/>
        </pc:sldMkLst>
        <pc:spChg chg="mod">
          <ac:chgData name="Enrico Gallinucci" userId="b06146b1-ee5b-4a4c-b3a5-2319e2ca0e51" providerId="ADAL" clId="{ADA388E2-5A8E-4D2A-88FC-334C57254FCD}" dt="2021-09-21T08:36:40.547" v="2039" actId="20577"/>
          <ac:spMkLst>
            <pc:docMk/>
            <pc:sldMk cId="684800316" sldId="483"/>
            <ac:spMk id="2" creationId="{1EF4B5B0-4CB7-45B3-8BC8-6CADA1975C5E}"/>
          </ac:spMkLst>
        </pc:spChg>
        <pc:spChg chg="mod">
          <ac:chgData name="Enrico Gallinucci" userId="b06146b1-ee5b-4a4c-b3a5-2319e2ca0e51" providerId="ADAL" clId="{ADA388E2-5A8E-4D2A-88FC-334C57254FCD}" dt="2021-09-24T12:31:28.291" v="7992" actId="404"/>
          <ac:spMkLst>
            <pc:docMk/>
            <pc:sldMk cId="684800316" sldId="483"/>
            <ac:spMk id="3" creationId="{708B5882-675A-4DFD-AADB-8297A5A70B66}"/>
          </ac:spMkLst>
        </pc:spChg>
        <pc:spChg chg="add del mod">
          <ac:chgData name="Enrico Gallinucci" userId="b06146b1-ee5b-4a4c-b3a5-2319e2ca0e51" providerId="ADAL" clId="{ADA388E2-5A8E-4D2A-88FC-334C57254FCD}" dt="2021-09-21T07:00:40.029" v="555" actId="478"/>
          <ac:spMkLst>
            <pc:docMk/>
            <pc:sldMk cId="684800316" sldId="483"/>
            <ac:spMk id="6" creationId="{BBE5DBB6-8015-4E8A-94FB-703FFC376539}"/>
          </ac:spMkLst>
        </pc:spChg>
        <pc:picChg chg="add mod modCrop">
          <ac:chgData name="Enrico Gallinucci" userId="b06146b1-ee5b-4a4c-b3a5-2319e2ca0e51" providerId="ADAL" clId="{ADA388E2-5A8E-4D2A-88FC-334C57254FCD}" dt="2021-09-21T07:02:03.251" v="573" actId="732"/>
          <ac:picMkLst>
            <pc:docMk/>
            <pc:sldMk cId="684800316" sldId="483"/>
            <ac:picMk id="8" creationId="{C35163E4-6493-4292-9D03-77473D59892C}"/>
          </ac:picMkLst>
        </pc:picChg>
      </pc:sldChg>
      <pc:sldChg chg="del">
        <pc:chgData name="Enrico Gallinucci" userId="b06146b1-ee5b-4a4c-b3a5-2319e2ca0e51" providerId="ADAL" clId="{ADA388E2-5A8E-4D2A-88FC-334C57254FCD}" dt="2021-09-21T06:33:43.774" v="1" actId="47"/>
        <pc:sldMkLst>
          <pc:docMk/>
          <pc:sldMk cId="995430687" sldId="483"/>
        </pc:sldMkLst>
      </pc:sldChg>
      <pc:sldChg chg="modSp new mod ord">
        <pc:chgData name="Enrico Gallinucci" userId="b06146b1-ee5b-4a4c-b3a5-2319e2ca0e51" providerId="ADAL" clId="{ADA388E2-5A8E-4D2A-88FC-334C57254FCD}" dt="2021-10-19T08:23:01.528" v="22832" actId="20577"/>
        <pc:sldMkLst>
          <pc:docMk/>
          <pc:sldMk cId="1127854986" sldId="484"/>
        </pc:sldMkLst>
        <pc:spChg chg="mod">
          <ac:chgData name="Enrico Gallinucci" userId="b06146b1-ee5b-4a4c-b3a5-2319e2ca0e51" providerId="ADAL" clId="{ADA388E2-5A8E-4D2A-88FC-334C57254FCD}" dt="2021-09-21T07:32:16.052" v="661" actId="20577"/>
          <ac:spMkLst>
            <pc:docMk/>
            <pc:sldMk cId="1127854986" sldId="484"/>
            <ac:spMk id="2" creationId="{6BEB274A-C6EB-41B2-B791-14A6064AA5C1}"/>
          </ac:spMkLst>
        </pc:spChg>
        <pc:spChg chg="mod">
          <ac:chgData name="Enrico Gallinucci" userId="b06146b1-ee5b-4a4c-b3a5-2319e2ca0e51" providerId="ADAL" clId="{ADA388E2-5A8E-4D2A-88FC-334C57254FCD}" dt="2021-10-19T08:23:01.528" v="22832" actId="20577"/>
          <ac:spMkLst>
            <pc:docMk/>
            <pc:sldMk cId="1127854986" sldId="484"/>
            <ac:spMk id="3" creationId="{C5CB59AE-162C-47C0-BFEF-F326C17468EA}"/>
          </ac:spMkLst>
        </pc:spChg>
      </pc:sldChg>
      <pc:sldChg chg="del">
        <pc:chgData name="Enrico Gallinucci" userId="b06146b1-ee5b-4a4c-b3a5-2319e2ca0e51" providerId="ADAL" clId="{ADA388E2-5A8E-4D2A-88FC-334C57254FCD}" dt="2021-09-21T06:33:43.774" v="1" actId="47"/>
        <pc:sldMkLst>
          <pc:docMk/>
          <pc:sldMk cId="3659053391" sldId="484"/>
        </pc:sldMkLst>
      </pc:sldChg>
      <pc:sldChg chg="modSp new del mod ord">
        <pc:chgData name="Enrico Gallinucci" userId="b06146b1-ee5b-4a4c-b3a5-2319e2ca0e51" providerId="ADAL" clId="{ADA388E2-5A8E-4D2A-88FC-334C57254FCD}" dt="2021-09-21T07:30:30.198" v="644" actId="47"/>
        <pc:sldMkLst>
          <pc:docMk/>
          <pc:sldMk cId="4045531243" sldId="484"/>
        </pc:sldMkLst>
        <pc:spChg chg="mod">
          <ac:chgData name="Enrico Gallinucci" userId="b06146b1-ee5b-4a4c-b3a5-2319e2ca0e51" providerId="ADAL" clId="{ADA388E2-5A8E-4D2A-88FC-334C57254FCD}" dt="2021-09-21T07:02:27.294" v="589" actId="20577"/>
          <ac:spMkLst>
            <pc:docMk/>
            <pc:sldMk cId="4045531243" sldId="484"/>
            <ac:spMk id="2" creationId="{0EB250C6-6567-481E-BA9F-5F14C515B7FE}"/>
          </ac:spMkLst>
        </pc:spChg>
        <pc:spChg chg="mod">
          <ac:chgData name="Enrico Gallinucci" userId="b06146b1-ee5b-4a4c-b3a5-2319e2ca0e51" providerId="ADAL" clId="{ADA388E2-5A8E-4D2A-88FC-334C57254FCD}" dt="2021-09-21T07:16:29.709" v="631" actId="20577"/>
          <ac:spMkLst>
            <pc:docMk/>
            <pc:sldMk cId="4045531243" sldId="484"/>
            <ac:spMk id="3" creationId="{8529D19A-314C-4840-9481-4B84590D1B21}"/>
          </ac:spMkLst>
        </pc:spChg>
      </pc:sldChg>
      <pc:sldChg chg="del">
        <pc:chgData name="Enrico Gallinucci" userId="b06146b1-ee5b-4a4c-b3a5-2319e2ca0e51" providerId="ADAL" clId="{ADA388E2-5A8E-4D2A-88FC-334C57254FCD}" dt="2021-09-21T06:33:43.774" v="1" actId="47"/>
        <pc:sldMkLst>
          <pc:docMk/>
          <pc:sldMk cId="2919399168" sldId="485"/>
        </pc:sldMkLst>
      </pc:sldChg>
      <pc:sldChg chg="modSp new mod ord">
        <pc:chgData name="Enrico Gallinucci" userId="b06146b1-ee5b-4a4c-b3a5-2319e2ca0e51" providerId="ADAL" clId="{ADA388E2-5A8E-4D2A-88FC-334C57254FCD}" dt="2021-10-20T07:28:14.653" v="22836" actId="20577"/>
        <pc:sldMkLst>
          <pc:docMk/>
          <pc:sldMk cId="3356570980" sldId="485"/>
        </pc:sldMkLst>
        <pc:spChg chg="mod">
          <ac:chgData name="Enrico Gallinucci" userId="b06146b1-ee5b-4a4c-b3a5-2319e2ca0e51" providerId="ADAL" clId="{ADA388E2-5A8E-4D2A-88FC-334C57254FCD}" dt="2021-09-21T07:33:13.965" v="698" actId="20577"/>
          <ac:spMkLst>
            <pc:docMk/>
            <pc:sldMk cId="3356570980" sldId="485"/>
            <ac:spMk id="2" creationId="{F21F1A94-692B-46D8-BC22-9446D875BDE2}"/>
          </ac:spMkLst>
        </pc:spChg>
        <pc:spChg chg="mod">
          <ac:chgData name="Enrico Gallinucci" userId="b06146b1-ee5b-4a4c-b3a5-2319e2ca0e51" providerId="ADAL" clId="{ADA388E2-5A8E-4D2A-88FC-334C57254FCD}" dt="2021-10-20T07:28:14.653" v="22836" actId="20577"/>
          <ac:spMkLst>
            <pc:docMk/>
            <pc:sldMk cId="3356570980" sldId="485"/>
            <ac:spMk id="3" creationId="{E8462D3E-A078-4955-86DD-019B82E52C87}"/>
          </ac:spMkLst>
        </pc:spChg>
      </pc:sldChg>
      <pc:sldChg chg="modSp new mod">
        <pc:chgData name="Enrico Gallinucci" userId="b06146b1-ee5b-4a4c-b3a5-2319e2ca0e51" providerId="ADAL" clId="{ADA388E2-5A8E-4D2A-88FC-334C57254FCD}" dt="2021-10-07T15:09:16.714" v="10452" actId="114"/>
        <pc:sldMkLst>
          <pc:docMk/>
          <pc:sldMk cId="709584217" sldId="486"/>
        </pc:sldMkLst>
        <pc:spChg chg="mod">
          <ac:chgData name="Enrico Gallinucci" userId="b06146b1-ee5b-4a4c-b3a5-2319e2ca0e51" providerId="ADAL" clId="{ADA388E2-5A8E-4D2A-88FC-334C57254FCD}" dt="2021-09-21T08:23:52.881" v="1345" actId="20577"/>
          <ac:spMkLst>
            <pc:docMk/>
            <pc:sldMk cId="709584217" sldId="486"/>
            <ac:spMk id="2" creationId="{3607FA87-F6C1-4D2D-B4A0-7682E2212108}"/>
          </ac:spMkLst>
        </pc:spChg>
        <pc:spChg chg="mod">
          <ac:chgData name="Enrico Gallinucci" userId="b06146b1-ee5b-4a4c-b3a5-2319e2ca0e51" providerId="ADAL" clId="{ADA388E2-5A8E-4D2A-88FC-334C57254FCD}" dt="2021-10-07T15:09:16.714" v="10452" actId="114"/>
          <ac:spMkLst>
            <pc:docMk/>
            <pc:sldMk cId="709584217" sldId="486"/>
            <ac:spMk id="3" creationId="{16FC16A8-C8BF-4181-95DF-46969B9F2303}"/>
          </ac:spMkLst>
        </pc:spChg>
      </pc:sldChg>
      <pc:sldChg chg="del">
        <pc:chgData name="Enrico Gallinucci" userId="b06146b1-ee5b-4a4c-b3a5-2319e2ca0e51" providerId="ADAL" clId="{ADA388E2-5A8E-4D2A-88FC-334C57254FCD}" dt="2021-09-21T06:33:43.774" v="1" actId="47"/>
        <pc:sldMkLst>
          <pc:docMk/>
          <pc:sldMk cId="2026258729" sldId="486"/>
        </pc:sldMkLst>
      </pc:sldChg>
      <pc:sldChg chg="del">
        <pc:chgData name="Enrico Gallinucci" userId="b06146b1-ee5b-4a4c-b3a5-2319e2ca0e51" providerId="ADAL" clId="{ADA388E2-5A8E-4D2A-88FC-334C57254FCD}" dt="2021-09-21T06:33:22.499" v="0" actId="47"/>
        <pc:sldMkLst>
          <pc:docMk/>
          <pc:sldMk cId="190349033" sldId="487"/>
        </pc:sldMkLst>
      </pc:sldChg>
      <pc:sldChg chg="modSp new mod">
        <pc:chgData name="Enrico Gallinucci" userId="b06146b1-ee5b-4a4c-b3a5-2319e2ca0e51" providerId="ADAL" clId="{ADA388E2-5A8E-4D2A-88FC-334C57254FCD}" dt="2021-09-24T12:30:43.355" v="7977" actId="15"/>
        <pc:sldMkLst>
          <pc:docMk/>
          <pc:sldMk cId="1890099187" sldId="487"/>
        </pc:sldMkLst>
        <pc:spChg chg="mod">
          <ac:chgData name="Enrico Gallinucci" userId="b06146b1-ee5b-4a4c-b3a5-2319e2ca0e51" providerId="ADAL" clId="{ADA388E2-5A8E-4D2A-88FC-334C57254FCD}" dt="2021-09-21T08:30:42.450" v="1752" actId="20577"/>
          <ac:spMkLst>
            <pc:docMk/>
            <pc:sldMk cId="1890099187" sldId="487"/>
            <ac:spMk id="2" creationId="{4ED650CE-CCB8-48D9-AA34-FFC3DE32FC74}"/>
          </ac:spMkLst>
        </pc:spChg>
        <pc:spChg chg="mod">
          <ac:chgData name="Enrico Gallinucci" userId="b06146b1-ee5b-4a4c-b3a5-2319e2ca0e51" providerId="ADAL" clId="{ADA388E2-5A8E-4D2A-88FC-334C57254FCD}" dt="2021-09-24T12:30:43.355" v="7977" actId="15"/>
          <ac:spMkLst>
            <pc:docMk/>
            <pc:sldMk cId="1890099187" sldId="487"/>
            <ac:spMk id="3" creationId="{69B86103-8B82-4D6A-BF7A-A0F6F5C0E855}"/>
          </ac:spMkLst>
        </pc:spChg>
      </pc:sldChg>
      <pc:sldChg chg="del">
        <pc:chgData name="Enrico Gallinucci" userId="b06146b1-ee5b-4a4c-b3a5-2319e2ca0e51" providerId="ADAL" clId="{ADA388E2-5A8E-4D2A-88FC-334C57254FCD}" dt="2021-09-21T06:33:22.499" v="0" actId="47"/>
        <pc:sldMkLst>
          <pc:docMk/>
          <pc:sldMk cId="2318913341" sldId="488"/>
        </pc:sldMkLst>
      </pc:sldChg>
      <pc:sldChg chg="addSp delSp modSp new mod">
        <pc:chgData name="Enrico Gallinucci" userId="b06146b1-ee5b-4a4c-b3a5-2319e2ca0e51" providerId="ADAL" clId="{ADA388E2-5A8E-4D2A-88FC-334C57254FCD}" dt="2021-10-26T07:43:25.538" v="22864" actId="13926"/>
        <pc:sldMkLst>
          <pc:docMk/>
          <pc:sldMk cId="4010621166" sldId="488"/>
        </pc:sldMkLst>
        <pc:spChg chg="mod">
          <ac:chgData name="Enrico Gallinucci" userId="b06146b1-ee5b-4a4c-b3a5-2319e2ca0e51" providerId="ADAL" clId="{ADA388E2-5A8E-4D2A-88FC-334C57254FCD}" dt="2021-10-14T12:43:55.966" v="13617" actId="20577"/>
          <ac:spMkLst>
            <pc:docMk/>
            <pc:sldMk cId="4010621166" sldId="488"/>
            <ac:spMk id="2" creationId="{98D5CE45-B524-43AB-A5B7-C1FBE7CE99AF}"/>
          </ac:spMkLst>
        </pc:spChg>
        <pc:spChg chg="del">
          <ac:chgData name="Enrico Gallinucci" userId="b06146b1-ee5b-4a4c-b3a5-2319e2ca0e51" providerId="ADAL" clId="{ADA388E2-5A8E-4D2A-88FC-334C57254FCD}" dt="2021-09-21T08:39:44.045" v="2060" actId="478"/>
          <ac:spMkLst>
            <pc:docMk/>
            <pc:sldMk cId="4010621166" sldId="488"/>
            <ac:spMk id="3" creationId="{ABE1F53C-9232-40DA-AB1C-F7EF59B36502}"/>
          </ac:spMkLst>
        </pc:spChg>
        <pc:spChg chg="del">
          <ac:chgData name="Enrico Gallinucci" userId="b06146b1-ee5b-4a4c-b3a5-2319e2ca0e51" providerId="ADAL" clId="{ADA388E2-5A8E-4D2A-88FC-334C57254FCD}" dt="2021-09-21T08:39:45.068" v="2061" actId="478"/>
          <ac:spMkLst>
            <pc:docMk/>
            <pc:sldMk cId="4010621166" sldId="488"/>
            <ac:spMk id="6" creationId="{B6506986-0ED4-4AA3-AE3A-D8AF9987ED0E}"/>
          </ac:spMkLst>
        </pc:spChg>
        <pc:spChg chg="add mod">
          <ac:chgData name="Enrico Gallinucci" userId="b06146b1-ee5b-4a4c-b3a5-2319e2ca0e51" providerId="ADAL" clId="{ADA388E2-5A8E-4D2A-88FC-334C57254FCD}" dt="2021-09-22T15:10:30.301" v="5944" actId="108"/>
          <ac:spMkLst>
            <pc:docMk/>
            <pc:sldMk cId="4010621166" sldId="488"/>
            <ac:spMk id="7" creationId="{DF2D7DAE-7A5C-4D6C-8B92-F67C8C0DD61B}"/>
          </ac:spMkLst>
        </pc:spChg>
        <pc:spChg chg="add mod">
          <ac:chgData name="Enrico Gallinucci" userId="b06146b1-ee5b-4a4c-b3a5-2319e2ca0e51" providerId="ADAL" clId="{ADA388E2-5A8E-4D2A-88FC-334C57254FCD}" dt="2021-09-21T08:57:07.872" v="2070" actId="1076"/>
          <ac:spMkLst>
            <pc:docMk/>
            <pc:sldMk cId="4010621166" sldId="488"/>
            <ac:spMk id="8" creationId="{E9FA1CC6-D475-477D-BEFB-4A902D309D49}"/>
          </ac:spMkLst>
        </pc:spChg>
        <pc:spChg chg="add mod">
          <ac:chgData name="Enrico Gallinucci" userId="b06146b1-ee5b-4a4c-b3a5-2319e2ca0e51" providerId="ADAL" clId="{ADA388E2-5A8E-4D2A-88FC-334C57254FCD}" dt="2021-09-21T08:57:17" v="2072" actId="1076"/>
          <ac:spMkLst>
            <pc:docMk/>
            <pc:sldMk cId="4010621166" sldId="488"/>
            <ac:spMk id="9" creationId="{9E332EA7-DFDC-40BB-9698-077B273D34F2}"/>
          </ac:spMkLst>
        </pc:spChg>
        <pc:spChg chg="add mod">
          <ac:chgData name="Enrico Gallinucci" userId="b06146b1-ee5b-4a4c-b3a5-2319e2ca0e51" providerId="ADAL" clId="{ADA388E2-5A8E-4D2A-88FC-334C57254FCD}" dt="2021-09-21T10:22:25.184" v="2944" actId="1036"/>
          <ac:spMkLst>
            <pc:docMk/>
            <pc:sldMk cId="4010621166" sldId="488"/>
            <ac:spMk id="10" creationId="{B49D7E83-0788-4957-88B3-5679D9441EBE}"/>
          </ac:spMkLst>
        </pc:spChg>
        <pc:spChg chg="add mod">
          <ac:chgData name="Enrico Gallinucci" userId="b06146b1-ee5b-4a4c-b3a5-2319e2ca0e51" providerId="ADAL" clId="{ADA388E2-5A8E-4D2A-88FC-334C57254FCD}" dt="2021-09-21T10:22:25.184" v="2944" actId="1036"/>
          <ac:spMkLst>
            <pc:docMk/>
            <pc:sldMk cId="4010621166" sldId="488"/>
            <ac:spMk id="11" creationId="{241A8175-00FB-4DD4-852B-242900047ACA}"/>
          </ac:spMkLst>
        </pc:spChg>
        <pc:spChg chg="add mod">
          <ac:chgData name="Enrico Gallinucci" userId="b06146b1-ee5b-4a4c-b3a5-2319e2ca0e51" providerId="ADAL" clId="{ADA388E2-5A8E-4D2A-88FC-334C57254FCD}" dt="2021-09-21T10:22:25.184" v="2944" actId="1036"/>
          <ac:spMkLst>
            <pc:docMk/>
            <pc:sldMk cId="4010621166" sldId="488"/>
            <ac:spMk id="12" creationId="{66C570D9-B5E7-462D-87F8-25B59DCD2617}"/>
          </ac:spMkLst>
        </pc:spChg>
        <pc:spChg chg="add del mod">
          <ac:chgData name="Enrico Gallinucci" userId="b06146b1-ee5b-4a4c-b3a5-2319e2ca0e51" providerId="ADAL" clId="{ADA388E2-5A8E-4D2A-88FC-334C57254FCD}" dt="2021-09-21T08:57:45.844" v="2080"/>
          <ac:spMkLst>
            <pc:docMk/>
            <pc:sldMk cId="4010621166" sldId="488"/>
            <ac:spMk id="13" creationId="{C8E77D49-435C-479B-A147-BA04A5D81CF1}"/>
          </ac:spMkLst>
        </pc:spChg>
        <pc:spChg chg="add mod">
          <ac:chgData name="Enrico Gallinucci" userId="b06146b1-ee5b-4a4c-b3a5-2319e2ca0e51" providerId="ADAL" clId="{ADA388E2-5A8E-4D2A-88FC-334C57254FCD}" dt="2021-09-21T10:22:25.184" v="2944" actId="1036"/>
          <ac:spMkLst>
            <pc:docMk/>
            <pc:sldMk cId="4010621166" sldId="488"/>
            <ac:spMk id="14" creationId="{88823F3A-6C3B-4728-AD8D-0EE080DF39A5}"/>
          </ac:spMkLst>
        </pc:spChg>
        <pc:spChg chg="add mod">
          <ac:chgData name="Enrico Gallinucci" userId="b06146b1-ee5b-4a4c-b3a5-2319e2ca0e51" providerId="ADAL" clId="{ADA388E2-5A8E-4D2A-88FC-334C57254FCD}" dt="2021-09-21T10:22:25.184" v="2944" actId="1036"/>
          <ac:spMkLst>
            <pc:docMk/>
            <pc:sldMk cId="4010621166" sldId="488"/>
            <ac:spMk id="15" creationId="{9D7823DB-E5E0-4E00-80E0-B69F6A96A107}"/>
          </ac:spMkLst>
        </pc:spChg>
        <pc:spChg chg="add mod">
          <ac:chgData name="Enrico Gallinucci" userId="b06146b1-ee5b-4a4c-b3a5-2319e2ca0e51" providerId="ADAL" clId="{ADA388E2-5A8E-4D2A-88FC-334C57254FCD}" dt="2021-09-21T10:22:25.184" v="2944" actId="1036"/>
          <ac:spMkLst>
            <pc:docMk/>
            <pc:sldMk cId="4010621166" sldId="488"/>
            <ac:spMk id="16" creationId="{0BD373BB-AE8B-4CAA-A0AD-9BC3015582AB}"/>
          </ac:spMkLst>
        </pc:spChg>
        <pc:spChg chg="add mod">
          <ac:chgData name="Enrico Gallinucci" userId="b06146b1-ee5b-4a4c-b3a5-2319e2ca0e51" providerId="ADAL" clId="{ADA388E2-5A8E-4D2A-88FC-334C57254FCD}" dt="2021-09-21T10:22:25.184" v="2944" actId="1036"/>
          <ac:spMkLst>
            <pc:docMk/>
            <pc:sldMk cId="4010621166" sldId="488"/>
            <ac:spMk id="17" creationId="{422036A2-9A7F-41E9-AB1A-57DFBF671B46}"/>
          </ac:spMkLst>
        </pc:spChg>
        <pc:spChg chg="add mod">
          <ac:chgData name="Enrico Gallinucci" userId="b06146b1-ee5b-4a4c-b3a5-2319e2ca0e51" providerId="ADAL" clId="{ADA388E2-5A8E-4D2A-88FC-334C57254FCD}" dt="2021-09-21T10:22:25.184" v="2944" actId="1036"/>
          <ac:spMkLst>
            <pc:docMk/>
            <pc:sldMk cId="4010621166" sldId="488"/>
            <ac:spMk id="18" creationId="{683257EB-EC4D-4479-9274-8A05381FBAC1}"/>
          </ac:spMkLst>
        </pc:spChg>
        <pc:spChg chg="add mod">
          <ac:chgData name="Enrico Gallinucci" userId="b06146b1-ee5b-4a4c-b3a5-2319e2ca0e51" providerId="ADAL" clId="{ADA388E2-5A8E-4D2A-88FC-334C57254FCD}" dt="2021-09-21T10:22:25.184" v="2944" actId="1036"/>
          <ac:spMkLst>
            <pc:docMk/>
            <pc:sldMk cId="4010621166" sldId="488"/>
            <ac:spMk id="19" creationId="{C7160FA1-6235-47E7-B4DE-DDCAD15307D0}"/>
          </ac:spMkLst>
        </pc:spChg>
        <pc:spChg chg="add mod">
          <ac:chgData name="Enrico Gallinucci" userId="b06146b1-ee5b-4a4c-b3a5-2319e2ca0e51" providerId="ADAL" clId="{ADA388E2-5A8E-4D2A-88FC-334C57254FCD}" dt="2021-09-21T10:22:25.184" v="2944" actId="1036"/>
          <ac:spMkLst>
            <pc:docMk/>
            <pc:sldMk cId="4010621166" sldId="488"/>
            <ac:spMk id="20" creationId="{72E0CA64-854F-4A56-BF77-7FC26950A692}"/>
          </ac:spMkLst>
        </pc:spChg>
        <pc:spChg chg="add mod">
          <ac:chgData name="Enrico Gallinucci" userId="b06146b1-ee5b-4a4c-b3a5-2319e2ca0e51" providerId="ADAL" clId="{ADA388E2-5A8E-4D2A-88FC-334C57254FCD}" dt="2021-09-21T10:22:25.184" v="2944" actId="1036"/>
          <ac:spMkLst>
            <pc:docMk/>
            <pc:sldMk cId="4010621166" sldId="488"/>
            <ac:spMk id="21" creationId="{C30444C9-9648-4360-8E09-CF417D81678A}"/>
          </ac:spMkLst>
        </pc:spChg>
        <pc:spChg chg="add del mod">
          <ac:chgData name="Enrico Gallinucci" userId="b06146b1-ee5b-4a4c-b3a5-2319e2ca0e51" providerId="ADAL" clId="{ADA388E2-5A8E-4D2A-88FC-334C57254FCD}" dt="2021-09-21T09:00:21.965" v="2135"/>
          <ac:spMkLst>
            <pc:docMk/>
            <pc:sldMk cId="4010621166" sldId="488"/>
            <ac:spMk id="55" creationId="{FF50E476-91A5-48A8-A355-2D28B09A2B53}"/>
          </ac:spMkLst>
        </pc:spChg>
        <pc:spChg chg="add mod">
          <ac:chgData name="Enrico Gallinucci" userId="b06146b1-ee5b-4a4c-b3a5-2319e2ca0e51" providerId="ADAL" clId="{ADA388E2-5A8E-4D2A-88FC-334C57254FCD}" dt="2021-09-21T10:22:25.184" v="2944" actId="1036"/>
          <ac:spMkLst>
            <pc:docMk/>
            <pc:sldMk cId="4010621166" sldId="488"/>
            <ac:spMk id="56" creationId="{EA173C36-72FE-4497-95A3-ED707B95CA2D}"/>
          </ac:spMkLst>
        </pc:spChg>
        <pc:spChg chg="add mod">
          <ac:chgData name="Enrico Gallinucci" userId="b06146b1-ee5b-4a4c-b3a5-2319e2ca0e51" providerId="ADAL" clId="{ADA388E2-5A8E-4D2A-88FC-334C57254FCD}" dt="2021-09-21T12:29:48.305" v="3099" actId="13926"/>
          <ac:spMkLst>
            <pc:docMk/>
            <pc:sldMk cId="4010621166" sldId="488"/>
            <ac:spMk id="57" creationId="{8C48F995-CA52-4CCD-AE22-D84F9F3771A6}"/>
          </ac:spMkLst>
        </pc:spChg>
        <pc:spChg chg="add mod">
          <ac:chgData name="Enrico Gallinucci" userId="b06146b1-ee5b-4a4c-b3a5-2319e2ca0e51" providerId="ADAL" clId="{ADA388E2-5A8E-4D2A-88FC-334C57254FCD}" dt="2021-09-21T12:29:48.305" v="3099" actId="13926"/>
          <ac:spMkLst>
            <pc:docMk/>
            <pc:sldMk cId="4010621166" sldId="488"/>
            <ac:spMk id="58" creationId="{7D385964-6DA9-4579-B088-5C912F191945}"/>
          </ac:spMkLst>
        </pc:spChg>
        <pc:spChg chg="add mod">
          <ac:chgData name="Enrico Gallinucci" userId="b06146b1-ee5b-4a4c-b3a5-2319e2ca0e51" providerId="ADAL" clId="{ADA388E2-5A8E-4D2A-88FC-334C57254FCD}" dt="2021-09-21T12:29:45.481" v="3098" actId="13926"/>
          <ac:spMkLst>
            <pc:docMk/>
            <pc:sldMk cId="4010621166" sldId="488"/>
            <ac:spMk id="59" creationId="{2CDF99E7-433B-4D31-B627-210B808DDDDE}"/>
          </ac:spMkLst>
        </pc:spChg>
        <pc:spChg chg="add mod">
          <ac:chgData name="Enrico Gallinucci" userId="b06146b1-ee5b-4a4c-b3a5-2319e2ca0e51" providerId="ADAL" clId="{ADA388E2-5A8E-4D2A-88FC-334C57254FCD}" dt="2021-09-21T10:22:25.184" v="2944" actId="1036"/>
          <ac:spMkLst>
            <pc:docMk/>
            <pc:sldMk cId="4010621166" sldId="488"/>
            <ac:spMk id="60" creationId="{76C9A56D-8572-4977-A577-C7142D5F6C32}"/>
          </ac:spMkLst>
        </pc:spChg>
        <pc:spChg chg="add mod">
          <ac:chgData name="Enrico Gallinucci" userId="b06146b1-ee5b-4a4c-b3a5-2319e2ca0e51" providerId="ADAL" clId="{ADA388E2-5A8E-4D2A-88FC-334C57254FCD}" dt="2021-09-21T10:22:25.184" v="2944" actId="1036"/>
          <ac:spMkLst>
            <pc:docMk/>
            <pc:sldMk cId="4010621166" sldId="488"/>
            <ac:spMk id="61" creationId="{E81C96B5-3CE5-418E-8B09-FBF5A979B89B}"/>
          </ac:spMkLst>
        </pc:spChg>
        <pc:spChg chg="add mod">
          <ac:chgData name="Enrico Gallinucci" userId="b06146b1-ee5b-4a4c-b3a5-2319e2ca0e51" providerId="ADAL" clId="{ADA388E2-5A8E-4D2A-88FC-334C57254FCD}" dt="2021-09-21T10:22:25.184" v="2944" actId="1036"/>
          <ac:spMkLst>
            <pc:docMk/>
            <pc:sldMk cId="4010621166" sldId="488"/>
            <ac:spMk id="62" creationId="{7C4124C2-1093-4A45-ABCC-EC4B35A74F08}"/>
          </ac:spMkLst>
        </pc:spChg>
        <pc:spChg chg="add mod">
          <ac:chgData name="Enrico Gallinucci" userId="b06146b1-ee5b-4a4c-b3a5-2319e2ca0e51" providerId="ADAL" clId="{ADA388E2-5A8E-4D2A-88FC-334C57254FCD}" dt="2021-09-21T10:22:25.184" v="2944" actId="1036"/>
          <ac:spMkLst>
            <pc:docMk/>
            <pc:sldMk cId="4010621166" sldId="488"/>
            <ac:spMk id="63" creationId="{323D25D2-D8CA-4F9C-A92C-3912936E84DF}"/>
          </ac:spMkLst>
        </pc:spChg>
        <pc:spChg chg="add mod">
          <ac:chgData name="Enrico Gallinucci" userId="b06146b1-ee5b-4a4c-b3a5-2319e2ca0e51" providerId="ADAL" clId="{ADA388E2-5A8E-4D2A-88FC-334C57254FCD}" dt="2021-09-21T12:30:00.463" v="3100" actId="13926"/>
          <ac:spMkLst>
            <pc:docMk/>
            <pc:sldMk cId="4010621166" sldId="488"/>
            <ac:spMk id="64" creationId="{6F6C4707-9E3A-4960-B705-739B406DA01A}"/>
          </ac:spMkLst>
        </pc:spChg>
        <pc:spChg chg="add mod">
          <ac:chgData name="Enrico Gallinucci" userId="b06146b1-ee5b-4a4c-b3a5-2319e2ca0e51" providerId="ADAL" clId="{ADA388E2-5A8E-4D2A-88FC-334C57254FCD}" dt="2021-09-21T12:30:00.463" v="3100" actId="13926"/>
          <ac:spMkLst>
            <pc:docMk/>
            <pc:sldMk cId="4010621166" sldId="488"/>
            <ac:spMk id="65" creationId="{E1661964-02AF-469B-BE77-F9C3B70E9AE9}"/>
          </ac:spMkLst>
        </pc:spChg>
        <pc:spChg chg="add mod">
          <ac:chgData name="Enrico Gallinucci" userId="b06146b1-ee5b-4a4c-b3a5-2319e2ca0e51" providerId="ADAL" clId="{ADA388E2-5A8E-4D2A-88FC-334C57254FCD}" dt="2021-09-21T12:30:00.463" v="3100" actId="13926"/>
          <ac:spMkLst>
            <pc:docMk/>
            <pc:sldMk cId="4010621166" sldId="488"/>
            <ac:spMk id="66" creationId="{A4494BB8-646D-4D83-8AA8-7FC7CFEFAFBF}"/>
          </ac:spMkLst>
        </pc:spChg>
        <pc:spChg chg="add mod">
          <ac:chgData name="Enrico Gallinucci" userId="b06146b1-ee5b-4a4c-b3a5-2319e2ca0e51" providerId="ADAL" clId="{ADA388E2-5A8E-4D2A-88FC-334C57254FCD}" dt="2021-09-21T12:30:00.463" v="3100" actId="13926"/>
          <ac:spMkLst>
            <pc:docMk/>
            <pc:sldMk cId="4010621166" sldId="488"/>
            <ac:spMk id="67" creationId="{624E4C04-230D-4F20-A247-B16CC8742C8E}"/>
          </ac:spMkLst>
        </pc:spChg>
        <pc:spChg chg="add mod">
          <ac:chgData name="Enrico Gallinucci" userId="b06146b1-ee5b-4a4c-b3a5-2319e2ca0e51" providerId="ADAL" clId="{ADA388E2-5A8E-4D2A-88FC-334C57254FCD}" dt="2021-09-21T15:02:16.872" v="3950" actId="20577"/>
          <ac:spMkLst>
            <pc:docMk/>
            <pc:sldMk cId="4010621166" sldId="488"/>
            <ac:spMk id="78" creationId="{E66834A4-8ACF-4411-97BC-56A1FF013C86}"/>
          </ac:spMkLst>
        </pc:spChg>
        <pc:spChg chg="add del mod">
          <ac:chgData name="Enrico Gallinucci" userId="b06146b1-ee5b-4a4c-b3a5-2319e2ca0e51" providerId="ADAL" clId="{ADA388E2-5A8E-4D2A-88FC-334C57254FCD}" dt="2021-09-21T09:07:31.525" v="2337" actId="478"/>
          <ac:spMkLst>
            <pc:docMk/>
            <pc:sldMk cId="4010621166" sldId="488"/>
            <ac:spMk id="82" creationId="{07E11B1C-6D89-4FEF-AA08-351C59260F08}"/>
          </ac:spMkLst>
        </pc:spChg>
        <pc:spChg chg="add mod">
          <ac:chgData name="Enrico Gallinucci" userId="b06146b1-ee5b-4a4c-b3a5-2319e2ca0e51" providerId="ADAL" clId="{ADA388E2-5A8E-4D2A-88FC-334C57254FCD}" dt="2021-09-21T15:02:20.580" v="3954" actId="20577"/>
          <ac:spMkLst>
            <pc:docMk/>
            <pc:sldMk cId="4010621166" sldId="488"/>
            <ac:spMk id="83" creationId="{AC77C5D0-0F47-4F69-916E-995E27A9970A}"/>
          </ac:spMkLst>
        </pc:spChg>
        <pc:spChg chg="add mod">
          <ac:chgData name="Enrico Gallinucci" userId="b06146b1-ee5b-4a4c-b3a5-2319e2ca0e51" providerId="ADAL" clId="{ADA388E2-5A8E-4D2A-88FC-334C57254FCD}" dt="2021-09-21T09:08:25.442" v="2345" actId="1076"/>
          <ac:spMkLst>
            <pc:docMk/>
            <pc:sldMk cId="4010621166" sldId="488"/>
            <ac:spMk id="84" creationId="{4E7540E1-1CB5-4CA6-AC3D-E3BE2E3F3EB8}"/>
          </ac:spMkLst>
        </pc:spChg>
        <pc:spChg chg="add mod">
          <ac:chgData name="Enrico Gallinucci" userId="b06146b1-ee5b-4a4c-b3a5-2319e2ca0e51" providerId="ADAL" clId="{ADA388E2-5A8E-4D2A-88FC-334C57254FCD}" dt="2021-09-21T09:10:21.982" v="2348" actId="1076"/>
          <ac:spMkLst>
            <pc:docMk/>
            <pc:sldMk cId="4010621166" sldId="488"/>
            <ac:spMk id="85" creationId="{3B215714-AE3E-493A-B51C-82F49B293A32}"/>
          </ac:spMkLst>
        </pc:spChg>
        <pc:spChg chg="add mod">
          <ac:chgData name="Enrico Gallinucci" userId="b06146b1-ee5b-4a4c-b3a5-2319e2ca0e51" providerId="ADAL" clId="{ADA388E2-5A8E-4D2A-88FC-334C57254FCD}" dt="2021-09-21T09:10:25.191" v="2350" actId="1076"/>
          <ac:spMkLst>
            <pc:docMk/>
            <pc:sldMk cId="4010621166" sldId="488"/>
            <ac:spMk id="86" creationId="{D2B3FB8C-9D6E-449A-9AE2-9462A4ADF228}"/>
          </ac:spMkLst>
        </pc:spChg>
        <pc:spChg chg="add mod">
          <ac:chgData name="Enrico Gallinucci" userId="b06146b1-ee5b-4a4c-b3a5-2319e2ca0e51" providerId="ADAL" clId="{ADA388E2-5A8E-4D2A-88FC-334C57254FCD}" dt="2021-09-21T09:10:34.463" v="2352" actId="1076"/>
          <ac:spMkLst>
            <pc:docMk/>
            <pc:sldMk cId="4010621166" sldId="488"/>
            <ac:spMk id="87" creationId="{70CE37CC-48F3-4F7F-8EB1-D14B8B0FF338}"/>
          </ac:spMkLst>
        </pc:spChg>
        <pc:spChg chg="add mod">
          <ac:chgData name="Enrico Gallinucci" userId="b06146b1-ee5b-4a4c-b3a5-2319e2ca0e51" providerId="ADAL" clId="{ADA388E2-5A8E-4D2A-88FC-334C57254FCD}" dt="2021-09-21T09:10:34.463" v="2352" actId="1076"/>
          <ac:spMkLst>
            <pc:docMk/>
            <pc:sldMk cId="4010621166" sldId="488"/>
            <ac:spMk id="88" creationId="{9A62FD52-8A50-4ECF-BD56-9FC05ACC2943}"/>
          </ac:spMkLst>
        </pc:spChg>
        <pc:spChg chg="add mod">
          <ac:chgData name="Enrico Gallinucci" userId="b06146b1-ee5b-4a4c-b3a5-2319e2ca0e51" providerId="ADAL" clId="{ADA388E2-5A8E-4D2A-88FC-334C57254FCD}" dt="2021-09-21T09:10:34.463" v="2352" actId="1076"/>
          <ac:spMkLst>
            <pc:docMk/>
            <pc:sldMk cId="4010621166" sldId="488"/>
            <ac:spMk id="89" creationId="{3D404AC0-A380-47EB-9C77-F56ABD7B724C}"/>
          </ac:spMkLst>
        </pc:spChg>
        <pc:spChg chg="add mod">
          <ac:chgData name="Enrico Gallinucci" userId="b06146b1-ee5b-4a4c-b3a5-2319e2ca0e51" providerId="ADAL" clId="{ADA388E2-5A8E-4D2A-88FC-334C57254FCD}" dt="2021-09-21T09:10:40.391" v="2354" actId="1076"/>
          <ac:spMkLst>
            <pc:docMk/>
            <pc:sldMk cId="4010621166" sldId="488"/>
            <ac:spMk id="90" creationId="{3227F553-A673-407D-B66B-F3DD4DED8AAD}"/>
          </ac:spMkLst>
        </pc:spChg>
        <pc:spChg chg="add mod">
          <ac:chgData name="Enrico Gallinucci" userId="b06146b1-ee5b-4a4c-b3a5-2319e2ca0e51" providerId="ADAL" clId="{ADA388E2-5A8E-4D2A-88FC-334C57254FCD}" dt="2021-09-21T15:02:14.846" v="3949" actId="20577"/>
          <ac:spMkLst>
            <pc:docMk/>
            <pc:sldMk cId="4010621166" sldId="488"/>
            <ac:spMk id="112" creationId="{6D8432AD-5DAD-4D3F-851E-4B162ADC8174}"/>
          </ac:spMkLst>
        </pc:spChg>
        <pc:spChg chg="add mod">
          <ac:chgData name="Enrico Gallinucci" userId="b06146b1-ee5b-4a4c-b3a5-2319e2ca0e51" providerId="ADAL" clId="{ADA388E2-5A8E-4D2A-88FC-334C57254FCD}" dt="2021-09-21T09:12:22.276" v="2410" actId="1076"/>
          <ac:spMkLst>
            <pc:docMk/>
            <pc:sldMk cId="4010621166" sldId="488"/>
            <ac:spMk id="113" creationId="{DC8AA1DC-9BDF-4E9C-A96E-6F5D24B99FA0}"/>
          </ac:spMkLst>
        </pc:spChg>
        <pc:spChg chg="add mod">
          <ac:chgData name="Enrico Gallinucci" userId="b06146b1-ee5b-4a4c-b3a5-2319e2ca0e51" providerId="ADAL" clId="{ADA388E2-5A8E-4D2A-88FC-334C57254FCD}" dt="2021-09-21T12:26:47.436" v="3023" actId="13926"/>
          <ac:spMkLst>
            <pc:docMk/>
            <pc:sldMk cId="4010621166" sldId="488"/>
            <ac:spMk id="114" creationId="{FB3688C2-3169-4B49-BCF2-053139D79EF9}"/>
          </ac:spMkLst>
        </pc:spChg>
        <pc:spChg chg="add mod">
          <ac:chgData name="Enrico Gallinucci" userId="b06146b1-ee5b-4a4c-b3a5-2319e2ca0e51" providerId="ADAL" clId="{ADA388E2-5A8E-4D2A-88FC-334C57254FCD}" dt="2021-09-21T09:13:22.597" v="2443" actId="20577"/>
          <ac:spMkLst>
            <pc:docMk/>
            <pc:sldMk cId="4010621166" sldId="488"/>
            <ac:spMk id="115" creationId="{0650B466-D109-4512-856B-3C9C1CD84800}"/>
          </ac:spMkLst>
        </pc:spChg>
        <pc:spChg chg="add del mod">
          <ac:chgData name="Enrico Gallinucci" userId="b06146b1-ee5b-4a4c-b3a5-2319e2ca0e51" providerId="ADAL" clId="{ADA388E2-5A8E-4D2A-88FC-334C57254FCD}" dt="2021-09-21T09:12:42.032" v="2416"/>
          <ac:spMkLst>
            <pc:docMk/>
            <pc:sldMk cId="4010621166" sldId="488"/>
            <ac:spMk id="116" creationId="{C3710B34-6234-405D-9843-C64552597C5A}"/>
          </ac:spMkLst>
        </pc:spChg>
        <pc:spChg chg="add mod">
          <ac:chgData name="Enrico Gallinucci" userId="b06146b1-ee5b-4a4c-b3a5-2319e2ca0e51" providerId="ADAL" clId="{ADA388E2-5A8E-4D2A-88FC-334C57254FCD}" dt="2021-09-21T09:13:36.928" v="2455" actId="20577"/>
          <ac:spMkLst>
            <pc:docMk/>
            <pc:sldMk cId="4010621166" sldId="488"/>
            <ac:spMk id="117" creationId="{F29EA9DC-88D6-4CD2-A3FA-2A29F2AD5B0B}"/>
          </ac:spMkLst>
        </pc:spChg>
        <pc:spChg chg="add mod">
          <ac:chgData name="Enrico Gallinucci" userId="b06146b1-ee5b-4a4c-b3a5-2319e2ca0e51" providerId="ADAL" clId="{ADA388E2-5A8E-4D2A-88FC-334C57254FCD}" dt="2021-09-21T09:13:40.468" v="2460" actId="20577"/>
          <ac:spMkLst>
            <pc:docMk/>
            <pc:sldMk cId="4010621166" sldId="488"/>
            <ac:spMk id="118" creationId="{1DA8DE7C-7C11-40E4-AA4B-C80219F46718}"/>
          </ac:spMkLst>
        </pc:spChg>
        <pc:spChg chg="add mod">
          <ac:chgData name="Enrico Gallinucci" userId="b06146b1-ee5b-4a4c-b3a5-2319e2ca0e51" providerId="ADAL" clId="{ADA388E2-5A8E-4D2A-88FC-334C57254FCD}" dt="2021-09-21T09:14:07.674" v="2469"/>
          <ac:spMkLst>
            <pc:docMk/>
            <pc:sldMk cId="4010621166" sldId="488"/>
            <ac:spMk id="119" creationId="{E6DCB0AE-AF8E-4A13-91D5-25AAC2245B0D}"/>
          </ac:spMkLst>
        </pc:spChg>
        <pc:spChg chg="add mod">
          <ac:chgData name="Enrico Gallinucci" userId="b06146b1-ee5b-4a4c-b3a5-2319e2ca0e51" providerId="ADAL" clId="{ADA388E2-5A8E-4D2A-88FC-334C57254FCD}" dt="2021-09-21T10:22:25.184" v="2944" actId="1036"/>
          <ac:spMkLst>
            <pc:docMk/>
            <pc:sldMk cId="4010621166" sldId="488"/>
            <ac:spMk id="120" creationId="{6EB516B7-0A7D-464C-924A-9D2983BC2C7E}"/>
          </ac:spMkLst>
        </pc:spChg>
        <pc:spChg chg="add mod">
          <ac:chgData name="Enrico Gallinucci" userId="b06146b1-ee5b-4a4c-b3a5-2319e2ca0e51" providerId="ADAL" clId="{ADA388E2-5A8E-4D2A-88FC-334C57254FCD}" dt="2021-09-21T10:22:25.184" v="2944" actId="1036"/>
          <ac:spMkLst>
            <pc:docMk/>
            <pc:sldMk cId="4010621166" sldId="488"/>
            <ac:spMk id="121" creationId="{09FAD2DD-9498-469B-9F3E-68DC18EF561A}"/>
          </ac:spMkLst>
        </pc:spChg>
        <pc:spChg chg="add mod">
          <ac:chgData name="Enrico Gallinucci" userId="b06146b1-ee5b-4a4c-b3a5-2319e2ca0e51" providerId="ADAL" clId="{ADA388E2-5A8E-4D2A-88FC-334C57254FCD}" dt="2021-09-21T10:22:25.184" v="2944" actId="1036"/>
          <ac:spMkLst>
            <pc:docMk/>
            <pc:sldMk cId="4010621166" sldId="488"/>
            <ac:spMk id="125" creationId="{632D9AC7-A5A1-4BAD-A01D-D805B76EBE78}"/>
          </ac:spMkLst>
        </pc:spChg>
        <pc:spChg chg="add mod">
          <ac:chgData name="Enrico Gallinucci" userId="b06146b1-ee5b-4a4c-b3a5-2319e2ca0e51" providerId="ADAL" clId="{ADA388E2-5A8E-4D2A-88FC-334C57254FCD}" dt="2021-09-21T10:22:25.184" v="2944" actId="1036"/>
          <ac:spMkLst>
            <pc:docMk/>
            <pc:sldMk cId="4010621166" sldId="488"/>
            <ac:spMk id="126" creationId="{0DD6E52E-37EF-457A-A9B8-DE5418A769FF}"/>
          </ac:spMkLst>
        </pc:spChg>
        <pc:spChg chg="add mod">
          <ac:chgData name="Enrico Gallinucci" userId="b06146b1-ee5b-4a4c-b3a5-2319e2ca0e51" providerId="ADAL" clId="{ADA388E2-5A8E-4D2A-88FC-334C57254FCD}" dt="2021-09-21T09:51:58.743" v="2575" actId="1035"/>
          <ac:spMkLst>
            <pc:docMk/>
            <pc:sldMk cId="4010621166" sldId="488"/>
            <ac:spMk id="127" creationId="{5CA12539-5FBA-4BA6-92CE-AB2A06F538F1}"/>
          </ac:spMkLst>
        </pc:spChg>
        <pc:spChg chg="add mod">
          <ac:chgData name="Enrico Gallinucci" userId="b06146b1-ee5b-4a4c-b3a5-2319e2ca0e51" providerId="ADAL" clId="{ADA388E2-5A8E-4D2A-88FC-334C57254FCD}" dt="2021-09-21T09:51:58.743" v="2575" actId="1035"/>
          <ac:spMkLst>
            <pc:docMk/>
            <pc:sldMk cId="4010621166" sldId="488"/>
            <ac:spMk id="128" creationId="{F99F57D9-FAAB-4F2F-B67A-D0EBB3472FA0}"/>
          </ac:spMkLst>
        </pc:spChg>
        <pc:spChg chg="add mod">
          <ac:chgData name="Enrico Gallinucci" userId="b06146b1-ee5b-4a4c-b3a5-2319e2ca0e51" providerId="ADAL" clId="{ADA388E2-5A8E-4D2A-88FC-334C57254FCD}" dt="2021-09-21T09:51:58.743" v="2575" actId="1035"/>
          <ac:spMkLst>
            <pc:docMk/>
            <pc:sldMk cId="4010621166" sldId="488"/>
            <ac:spMk id="129" creationId="{1631E71C-F626-43CB-BAA7-C68CA416BF60}"/>
          </ac:spMkLst>
        </pc:spChg>
        <pc:spChg chg="add mod">
          <ac:chgData name="Enrico Gallinucci" userId="b06146b1-ee5b-4a4c-b3a5-2319e2ca0e51" providerId="ADAL" clId="{ADA388E2-5A8E-4D2A-88FC-334C57254FCD}" dt="2021-09-21T09:51:58.743" v="2575" actId="1035"/>
          <ac:spMkLst>
            <pc:docMk/>
            <pc:sldMk cId="4010621166" sldId="488"/>
            <ac:spMk id="130" creationId="{00618445-6141-4C20-A93A-F2F796E3EEBD}"/>
          </ac:spMkLst>
        </pc:spChg>
        <pc:spChg chg="add mod">
          <ac:chgData name="Enrico Gallinucci" userId="b06146b1-ee5b-4a4c-b3a5-2319e2ca0e51" providerId="ADAL" clId="{ADA388E2-5A8E-4D2A-88FC-334C57254FCD}" dt="2021-09-21T09:51:58.743" v="2575" actId="1035"/>
          <ac:spMkLst>
            <pc:docMk/>
            <pc:sldMk cId="4010621166" sldId="488"/>
            <ac:spMk id="131" creationId="{F80AEB24-F449-47DD-AB7F-2ED595281B89}"/>
          </ac:spMkLst>
        </pc:spChg>
        <pc:spChg chg="add mod">
          <ac:chgData name="Enrico Gallinucci" userId="b06146b1-ee5b-4a4c-b3a5-2319e2ca0e51" providerId="ADAL" clId="{ADA388E2-5A8E-4D2A-88FC-334C57254FCD}" dt="2021-09-21T09:51:58.743" v="2575" actId="1035"/>
          <ac:spMkLst>
            <pc:docMk/>
            <pc:sldMk cId="4010621166" sldId="488"/>
            <ac:spMk id="132" creationId="{83D98C38-4EDB-48FB-93BE-FBE73CC6E619}"/>
          </ac:spMkLst>
        </pc:spChg>
        <pc:spChg chg="add mod">
          <ac:chgData name="Enrico Gallinucci" userId="b06146b1-ee5b-4a4c-b3a5-2319e2ca0e51" providerId="ADAL" clId="{ADA388E2-5A8E-4D2A-88FC-334C57254FCD}" dt="2021-09-21T12:26:31.759" v="3021" actId="13926"/>
          <ac:spMkLst>
            <pc:docMk/>
            <pc:sldMk cId="4010621166" sldId="488"/>
            <ac:spMk id="133" creationId="{2F1507EC-979C-4731-98F3-8B4E0CA5FF68}"/>
          </ac:spMkLst>
        </pc:spChg>
        <pc:spChg chg="add mod">
          <ac:chgData name="Enrico Gallinucci" userId="b06146b1-ee5b-4a4c-b3a5-2319e2ca0e51" providerId="ADAL" clId="{ADA388E2-5A8E-4D2A-88FC-334C57254FCD}" dt="2021-09-21T12:26:37.481" v="3022" actId="13926"/>
          <ac:spMkLst>
            <pc:docMk/>
            <pc:sldMk cId="4010621166" sldId="488"/>
            <ac:spMk id="134" creationId="{E3D41676-07A7-4B3A-BBD8-9D70AE87D305}"/>
          </ac:spMkLst>
        </pc:spChg>
        <pc:spChg chg="add mod">
          <ac:chgData name="Enrico Gallinucci" userId="b06146b1-ee5b-4a4c-b3a5-2319e2ca0e51" providerId="ADAL" clId="{ADA388E2-5A8E-4D2A-88FC-334C57254FCD}" dt="2021-09-21T12:26:37.481" v="3022" actId="13926"/>
          <ac:spMkLst>
            <pc:docMk/>
            <pc:sldMk cId="4010621166" sldId="488"/>
            <ac:spMk id="135" creationId="{A27352C5-7C76-40F9-8733-545A2847EAAF}"/>
          </ac:spMkLst>
        </pc:spChg>
        <pc:spChg chg="add mod">
          <ac:chgData name="Enrico Gallinucci" userId="b06146b1-ee5b-4a4c-b3a5-2319e2ca0e51" providerId="ADAL" clId="{ADA388E2-5A8E-4D2A-88FC-334C57254FCD}" dt="2021-09-21T09:51:58.743" v="2575" actId="1035"/>
          <ac:spMkLst>
            <pc:docMk/>
            <pc:sldMk cId="4010621166" sldId="488"/>
            <ac:spMk id="136" creationId="{684ED631-2FA9-4DDD-87E8-4E711B7DEBA9}"/>
          </ac:spMkLst>
        </pc:spChg>
        <pc:spChg chg="add del mod">
          <ac:chgData name="Enrico Gallinucci" userId="b06146b1-ee5b-4a4c-b3a5-2319e2ca0e51" providerId="ADAL" clId="{ADA388E2-5A8E-4D2A-88FC-334C57254FCD}" dt="2021-09-21T09:51:32.447" v="2562"/>
          <ac:spMkLst>
            <pc:docMk/>
            <pc:sldMk cId="4010621166" sldId="488"/>
            <ac:spMk id="155" creationId="{C06F18C3-FADC-4B4B-B860-E240CBDE2BA4}"/>
          </ac:spMkLst>
        </pc:spChg>
        <pc:spChg chg="add del mod">
          <ac:chgData name="Enrico Gallinucci" userId="b06146b1-ee5b-4a4c-b3a5-2319e2ca0e51" providerId="ADAL" clId="{ADA388E2-5A8E-4D2A-88FC-334C57254FCD}" dt="2021-09-21T09:51:32.447" v="2562"/>
          <ac:spMkLst>
            <pc:docMk/>
            <pc:sldMk cId="4010621166" sldId="488"/>
            <ac:spMk id="156" creationId="{8BFBFB8C-2E42-4211-BC32-FCCD9CFE5FE2}"/>
          </ac:spMkLst>
        </pc:spChg>
        <pc:spChg chg="add del mod">
          <ac:chgData name="Enrico Gallinucci" userId="b06146b1-ee5b-4a4c-b3a5-2319e2ca0e51" providerId="ADAL" clId="{ADA388E2-5A8E-4D2A-88FC-334C57254FCD}" dt="2021-09-21T09:51:32.447" v="2562"/>
          <ac:spMkLst>
            <pc:docMk/>
            <pc:sldMk cId="4010621166" sldId="488"/>
            <ac:spMk id="157" creationId="{789A0A50-0165-46F2-861C-F9178259E88B}"/>
          </ac:spMkLst>
        </pc:spChg>
        <pc:spChg chg="add mod">
          <ac:chgData name="Enrico Gallinucci" userId="b06146b1-ee5b-4a4c-b3a5-2319e2ca0e51" providerId="ADAL" clId="{ADA388E2-5A8E-4D2A-88FC-334C57254FCD}" dt="2021-09-21T09:51:58.743" v="2575" actId="1035"/>
          <ac:spMkLst>
            <pc:docMk/>
            <pc:sldMk cId="4010621166" sldId="488"/>
            <ac:spMk id="158" creationId="{1B815467-EDE8-43A6-BF2B-4A52E0E3B967}"/>
          </ac:spMkLst>
        </pc:spChg>
        <pc:spChg chg="add mod">
          <ac:chgData name="Enrico Gallinucci" userId="b06146b1-ee5b-4a4c-b3a5-2319e2ca0e51" providerId="ADAL" clId="{ADA388E2-5A8E-4D2A-88FC-334C57254FCD}" dt="2021-09-21T09:51:58.743" v="2575" actId="1035"/>
          <ac:spMkLst>
            <pc:docMk/>
            <pc:sldMk cId="4010621166" sldId="488"/>
            <ac:spMk id="159" creationId="{0C57A58A-6D7D-493B-8BCB-C67DF351BA54}"/>
          </ac:spMkLst>
        </pc:spChg>
        <pc:spChg chg="add mod">
          <ac:chgData name="Enrico Gallinucci" userId="b06146b1-ee5b-4a4c-b3a5-2319e2ca0e51" providerId="ADAL" clId="{ADA388E2-5A8E-4D2A-88FC-334C57254FCD}" dt="2021-09-21T09:52:24.060" v="2580" actId="1076"/>
          <ac:spMkLst>
            <pc:docMk/>
            <pc:sldMk cId="4010621166" sldId="488"/>
            <ac:spMk id="164" creationId="{DA8768FB-8BAB-4C00-832E-037CBB88476F}"/>
          </ac:spMkLst>
        </pc:spChg>
        <pc:spChg chg="add mod">
          <ac:chgData name="Enrico Gallinucci" userId="b06146b1-ee5b-4a4c-b3a5-2319e2ca0e51" providerId="ADAL" clId="{ADA388E2-5A8E-4D2A-88FC-334C57254FCD}" dt="2021-09-21T09:52:24.060" v="2580" actId="1076"/>
          <ac:spMkLst>
            <pc:docMk/>
            <pc:sldMk cId="4010621166" sldId="488"/>
            <ac:spMk id="165" creationId="{0535321E-2B3D-4049-9CF2-143169036188}"/>
          </ac:spMkLst>
        </pc:spChg>
        <pc:spChg chg="add mod">
          <ac:chgData name="Enrico Gallinucci" userId="b06146b1-ee5b-4a4c-b3a5-2319e2ca0e51" providerId="ADAL" clId="{ADA388E2-5A8E-4D2A-88FC-334C57254FCD}" dt="2021-10-26T07:43:00.183" v="22861"/>
          <ac:spMkLst>
            <pc:docMk/>
            <pc:sldMk cId="4010621166" sldId="488"/>
            <ac:spMk id="167" creationId="{1B244302-7B09-4033-8163-42428A0A0E2B}"/>
          </ac:spMkLst>
        </pc:spChg>
        <pc:spChg chg="add mod">
          <ac:chgData name="Enrico Gallinucci" userId="b06146b1-ee5b-4a4c-b3a5-2319e2ca0e51" providerId="ADAL" clId="{ADA388E2-5A8E-4D2A-88FC-334C57254FCD}" dt="2021-10-26T07:43:25.538" v="22864" actId="13926"/>
          <ac:spMkLst>
            <pc:docMk/>
            <pc:sldMk cId="4010621166" sldId="488"/>
            <ac:spMk id="168" creationId="{2222C3CE-9F8C-47E2-B186-CD39A956FDFD}"/>
          </ac:spMkLst>
        </pc:spChg>
        <pc:spChg chg="add mod">
          <ac:chgData name="Enrico Gallinucci" userId="b06146b1-ee5b-4a4c-b3a5-2319e2ca0e51" providerId="ADAL" clId="{ADA388E2-5A8E-4D2A-88FC-334C57254FCD}" dt="2021-09-21T09:52:42.373" v="2588" actId="1076"/>
          <ac:spMkLst>
            <pc:docMk/>
            <pc:sldMk cId="4010621166" sldId="488"/>
            <ac:spMk id="172" creationId="{16C4272A-56BC-4609-A8CB-EA79D331D804}"/>
          </ac:spMkLst>
        </pc:spChg>
        <pc:spChg chg="add mod">
          <ac:chgData name="Enrico Gallinucci" userId="b06146b1-ee5b-4a4c-b3a5-2319e2ca0e51" providerId="ADAL" clId="{ADA388E2-5A8E-4D2A-88FC-334C57254FCD}" dt="2021-09-21T09:52:46.150" v="2590" actId="1076"/>
          <ac:spMkLst>
            <pc:docMk/>
            <pc:sldMk cId="4010621166" sldId="488"/>
            <ac:spMk id="173" creationId="{2EAFBBF5-1142-4B39-A9B5-B888201CD32A}"/>
          </ac:spMkLst>
        </pc:spChg>
        <pc:spChg chg="add del mod">
          <ac:chgData name="Enrico Gallinucci" userId="b06146b1-ee5b-4a4c-b3a5-2319e2ca0e51" providerId="ADAL" clId="{ADA388E2-5A8E-4D2A-88FC-334C57254FCD}" dt="2021-09-21T09:53:02.690" v="2598"/>
          <ac:spMkLst>
            <pc:docMk/>
            <pc:sldMk cId="4010621166" sldId="488"/>
            <ac:spMk id="180" creationId="{1F3912FB-5F6C-4D5E-ABAE-1D954F860CF1}"/>
          </ac:spMkLst>
        </pc:spChg>
        <pc:spChg chg="add del mod">
          <ac:chgData name="Enrico Gallinucci" userId="b06146b1-ee5b-4a4c-b3a5-2319e2ca0e51" providerId="ADAL" clId="{ADA388E2-5A8E-4D2A-88FC-334C57254FCD}" dt="2021-09-21T09:53:36.269" v="2602"/>
          <ac:spMkLst>
            <pc:docMk/>
            <pc:sldMk cId="4010621166" sldId="488"/>
            <ac:spMk id="181" creationId="{40EDF69A-3ED8-4D7F-B3AD-9A0580229E5E}"/>
          </ac:spMkLst>
        </pc:spChg>
        <pc:spChg chg="add del mod">
          <ac:chgData name="Enrico Gallinucci" userId="b06146b1-ee5b-4a4c-b3a5-2319e2ca0e51" providerId="ADAL" clId="{ADA388E2-5A8E-4D2A-88FC-334C57254FCD}" dt="2021-09-21T09:53:36.269" v="2602"/>
          <ac:spMkLst>
            <pc:docMk/>
            <pc:sldMk cId="4010621166" sldId="488"/>
            <ac:spMk id="182" creationId="{BDC48230-7374-4D65-94AF-3CA5C70A7190}"/>
          </ac:spMkLst>
        </pc:spChg>
        <pc:spChg chg="add del mod">
          <ac:chgData name="Enrico Gallinucci" userId="b06146b1-ee5b-4a4c-b3a5-2319e2ca0e51" providerId="ADAL" clId="{ADA388E2-5A8E-4D2A-88FC-334C57254FCD}" dt="2021-09-21T09:53:36.269" v="2602"/>
          <ac:spMkLst>
            <pc:docMk/>
            <pc:sldMk cId="4010621166" sldId="488"/>
            <ac:spMk id="183" creationId="{8512D872-BF36-4C84-AA2F-F6B5BBD1DFE1}"/>
          </ac:spMkLst>
        </pc:spChg>
        <pc:spChg chg="add del mod">
          <ac:chgData name="Enrico Gallinucci" userId="b06146b1-ee5b-4a4c-b3a5-2319e2ca0e51" providerId="ADAL" clId="{ADA388E2-5A8E-4D2A-88FC-334C57254FCD}" dt="2021-09-21T09:53:36.269" v="2602"/>
          <ac:spMkLst>
            <pc:docMk/>
            <pc:sldMk cId="4010621166" sldId="488"/>
            <ac:spMk id="184" creationId="{8D8A637B-5748-4EE5-95BC-1D2A4A8704B1}"/>
          </ac:spMkLst>
        </pc:spChg>
        <pc:spChg chg="add del mod">
          <ac:chgData name="Enrico Gallinucci" userId="b06146b1-ee5b-4a4c-b3a5-2319e2ca0e51" providerId="ADAL" clId="{ADA388E2-5A8E-4D2A-88FC-334C57254FCD}" dt="2021-09-21T09:53:36.269" v="2602"/>
          <ac:spMkLst>
            <pc:docMk/>
            <pc:sldMk cId="4010621166" sldId="488"/>
            <ac:spMk id="185" creationId="{A8656ADF-EA73-438B-A09C-73890F3D8EB4}"/>
          </ac:spMkLst>
        </pc:spChg>
        <pc:spChg chg="add del mod">
          <ac:chgData name="Enrico Gallinucci" userId="b06146b1-ee5b-4a4c-b3a5-2319e2ca0e51" providerId="ADAL" clId="{ADA388E2-5A8E-4D2A-88FC-334C57254FCD}" dt="2021-09-21T09:53:36.269" v="2602"/>
          <ac:spMkLst>
            <pc:docMk/>
            <pc:sldMk cId="4010621166" sldId="488"/>
            <ac:spMk id="186" creationId="{AEAECAE8-E50F-46A1-9B49-334EE00F80F6}"/>
          </ac:spMkLst>
        </pc:spChg>
        <pc:spChg chg="add del mod">
          <ac:chgData name="Enrico Gallinucci" userId="b06146b1-ee5b-4a4c-b3a5-2319e2ca0e51" providerId="ADAL" clId="{ADA388E2-5A8E-4D2A-88FC-334C57254FCD}" dt="2021-09-21T09:53:36.269" v="2602"/>
          <ac:spMkLst>
            <pc:docMk/>
            <pc:sldMk cId="4010621166" sldId="488"/>
            <ac:spMk id="187" creationId="{55D53151-F7EC-4DFB-ABAE-3EBA02CA1F1E}"/>
          </ac:spMkLst>
        </pc:spChg>
        <pc:spChg chg="add del mod">
          <ac:chgData name="Enrico Gallinucci" userId="b06146b1-ee5b-4a4c-b3a5-2319e2ca0e51" providerId="ADAL" clId="{ADA388E2-5A8E-4D2A-88FC-334C57254FCD}" dt="2021-09-21T09:53:36.269" v="2602"/>
          <ac:spMkLst>
            <pc:docMk/>
            <pc:sldMk cId="4010621166" sldId="488"/>
            <ac:spMk id="188" creationId="{027801F6-F24D-400F-9F3E-2D8B14D5A5C7}"/>
          </ac:spMkLst>
        </pc:spChg>
        <pc:spChg chg="add del mod">
          <ac:chgData name="Enrico Gallinucci" userId="b06146b1-ee5b-4a4c-b3a5-2319e2ca0e51" providerId="ADAL" clId="{ADA388E2-5A8E-4D2A-88FC-334C57254FCD}" dt="2021-09-21T09:53:36.269" v="2602"/>
          <ac:spMkLst>
            <pc:docMk/>
            <pc:sldMk cId="4010621166" sldId="488"/>
            <ac:spMk id="189" creationId="{EF9A5A16-5017-4E48-94C3-82F15CA4B9C4}"/>
          </ac:spMkLst>
        </pc:spChg>
        <pc:spChg chg="add del mod">
          <ac:chgData name="Enrico Gallinucci" userId="b06146b1-ee5b-4a4c-b3a5-2319e2ca0e51" providerId="ADAL" clId="{ADA388E2-5A8E-4D2A-88FC-334C57254FCD}" dt="2021-09-21T09:53:36.269" v="2602"/>
          <ac:spMkLst>
            <pc:docMk/>
            <pc:sldMk cId="4010621166" sldId="488"/>
            <ac:spMk id="190" creationId="{762A7034-80F5-48E6-AA6E-5E0EAD58A925}"/>
          </ac:spMkLst>
        </pc:spChg>
        <pc:spChg chg="add del mod">
          <ac:chgData name="Enrico Gallinucci" userId="b06146b1-ee5b-4a4c-b3a5-2319e2ca0e51" providerId="ADAL" clId="{ADA388E2-5A8E-4D2A-88FC-334C57254FCD}" dt="2021-09-21T09:53:36.269" v="2602"/>
          <ac:spMkLst>
            <pc:docMk/>
            <pc:sldMk cId="4010621166" sldId="488"/>
            <ac:spMk id="191" creationId="{78F24887-0844-44D2-8FBA-73E33C1823BC}"/>
          </ac:spMkLst>
        </pc:spChg>
        <pc:spChg chg="add del mod">
          <ac:chgData name="Enrico Gallinucci" userId="b06146b1-ee5b-4a4c-b3a5-2319e2ca0e51" providerId="ADAL" clId="{ADA388E2-5A8E-4D2A-88FC-334C57254FCD}" dt="2021-09-21T09:53:36.269" v="2602"/>
          <ac:spMkLst>
            <pc:docMk/>
            <pc:sldMk cId="4010621166" sldId="488"/>
            <ac:spMk id="192" creationId="{1E75D316-413B-4967-ACC1-DE29BF749B77}"/>
          </ac:spMkLst>
        </pc:spChg>
        <pc:spChg chg="add del mod">
          <ac:chgData name="Enrico Gallinucci" userId="b06146b1-ee5b-4a4c-b3a5-2319e2ca0e51" providerId="ADAL" clId="{ADA388E2-5A8E-4D2A-88FC-334C57254FCD}" dt="2021-09-21T09:53:36.269" v="2602"/>
          <ac:spMkLst>
            <pc:docMk/>
            <pc:sldMk cId="4010621166" sldId="488"/>
            <ac:spMk id="193" creationId="{2A37A204-0D44-4EC2-B133-DAFAB8E5C0C1}"/>
          </ac:spMkLst>
        </pc:spChg>
        <pc:spChg chg="add mod">
          <ac:chgData name="Enrico Gallinucci" userId="b06146b1-ee5b-4a4c-b3a5-2319e2ca0e51" providerId="ADAL" clId="{ADA388E2-5A8E-4D2A-88FC-334C57254FCD}" dt="2021-09-21T10:03:07.836" v="2700" actId="1076"/>
          <ac:spMkLst>
            <pc:docMk/>
            <pc:sldMk cId="4010621166" sldId="488"/>
            <ac:spMk id="194" creationId="{A2EF09A1-FEC6-4471-A22C-EE8901A07595}"/>
          </ac:spMkLst>
        </pc:spChg>
        <pc:spChg chg="add mod">
          <ac:chgData name="Enrico Gallinucci" userId="b06146b1-ee5b-4a4c-b3a5-2319e2ca0e51" providerId="ADAL" clId="{ADA388E2-5A8E-4D2A-88FC-334C57254FCD}" dt="2021-09-21T10:03:07.836" v="2700" actId="1076"/>
          <ac:spMkLst>
            <pc:docMk/>
            <pc:sldMk cId="4010621166" sldId="488"/>
            <ac:spMk id="195" creationId="{25F04FE0-4842-4C1E-8EE5-DDD295D0F0C2}"/>
          </ac:spMkLst>
        </pc:spChg>
        <pc:spChg chg="add mod">
          <ac:chgData name="Enrico Gallinucci" userId="b06146b1-ee5b-4a4c-b3a5-2319e2ca0e51" providerId="ADAL" clId="{ADA388E2-5A8E-4D2A-88FC-334C57254FCD}" dt="2021-09-21T10:03:07.836" v="2700" actId="1076"/>
          <ac:spMkLst>
            <pc:docMk/>
            <pc:sldMk cId="4010621166" sldId="488"/>
            <ac:spMk id="196" creationId="{E9ABE868-CB23-43FE-BCE5-50AC1ECC46B6}"/>
          </ac:spMkLst>
        </pc:spChg>
        <pc:spChg chg="add mod">
          <ac:chgData name="Enrico Gallinucci" userId="b06146b1-ee5b-4a4c-b3a5-2319e2ca0e51" providerId="ADAL" clId="{ADA388E2-5A8E-4D2A-88FC-334C57254FCD}" dt="2021-09-21T10:03:07.836" v="2700" actId="1076"/>
          <ac:spMkLst>
            <pc:docMk/>
            <pc:sldMk cId="4010621166" sldId="488"/>
            <ac:spMk id="197" creationId="{D1402CD0-4C92-4267-A513-397F8C42C237}"/>
          </ac:spMkLst>
        </pc:spChg>
        <pc:spChg chg="add mod">
          <ac:chgData name="Enrico Gallinucci" userId="b06146b1-ee5b-4a4c-b3a5-2319e2ca0e51" providerId="ADAL" clId="{ADA388E2-5A8E-4D2A-88FC-334C57254FCD}" dt="2021-09-21T10:03:07.836" v="2700" actId="1076"/>
          <ac:spMkLst>
            <pc:docMk/>
            <pc:sldMk cId="4010621166" sldId="488"/>
            <ac:spMk id="198" creationId="{FE22C442-665D-4BB4-8A73-2E470FDDCB3C}"/>
          </ac:spMkLst>
        </pc:spChg>
        <pc:spChg chg="add mod">
          <ac:chgData name="Enrico Gallinucci" userId="b06146b1-ee5b-4a4c-b3a5-2319e2ca0e51" providerId="ADAL" clId="{ADA388E2-5A8E-4D2A-88FC-334C57254FCD}" dt="2021-09-21T10:03:07.836" v="2700" actId="1076"/>
          <ac:spMkLst>
            <pc:docMk/>
            <pc:sldMk cId="4010621166" sldId="488"/>
            <ac:spMk id="199" creationId="{E326905E-B8FA-4B4B-B1EA-A3E02787D876}"/>
          </ac:spMkLst>
        </pc:spChg>
        <pc:spChg chg="add mod">
          <ac:chgData name="Enrico Gallinucci" userId="b06146b1-ee5b-4a4c-b3a5-2319e2ca0e51" providerId="ADAL" clId="{ADA388E2-5A8E-4D2A-88FC-334C57254FCD}" dt="2021-09-21T12:27:20.495" v="3027" actId="13926"/>
          <ac:spMkLst>
            <pc:docMk/>
            <pc:sldMk cId="4010621166" sldId="488"/>
            <ac:spMk id="200" creationId="{275DF028-A89A-4B06-9AB6-AF758AD98070}"/>
          </ac:spMkLst>
        </pc:spChg>
        <pc:spChg chg="add mod">
          <ac:chgData name="Enrico Gallinucci" userId="b06146b1-ee5b-4a4c-b3a5-2319e2ca0e51" providerId="ADAL" clId="{ADA388E2-5A8E-4D2A-88FC-334C57254FCD}" dt="2021-09-21T10:03:07.836" v="2700" actId="1076"/>
          <ac:spMkLst>
            <pc:docMk/>
            <pc:sldMk cId="4010621166" sldId="488"/>
            <ac:spMk id="201" creationId="{8A065544-0370-42F9-886E-D7853FF2BF58}"/>
          </ac:spMkLst>
        </pc:spChg>
        <pc:spChg chg="add mod">
          <ac:chgData name="Enrico Gallinucci" userId="b06146b1-ee5b-4a4c-b3a5-2319e2ca0e51" providerId="ADAL" clId="{ADA388E2-5A8E-4D2A-88FC-334C57254FCD}" dt="2021-09-21T10:03:07.836" v="2700" actId="1076"/>
          <ac:spMkLst>
            <pc:docMk/>
            <pc:sldMk cId="4010621166" sldId="488"/>
            <ac:spMk id="202" creationId="{5C30968F-08FC-409A-A203-89E395A89953}"/>
          </ac:spMkLst>
        </pc:spChg>
        <pc:spChg chg="add mod">
          <ac:chgData name="Enrico Gallinucci" userId="b06146b1-ee5b-4a4c-b3a5-2319e2ca0e51" providerId="ADAL" clId="{ADA388E2-5A8E-4D2A-88FC-334C57254FCD}" dt="2021-09-21T10:03:07.836" v="2700" actId="1076"/>
          <ac:spMkLst>
            <pc:docMk/>
            <pc:sldMk cId="4010621166" sldId="488"/>
            <ac:spMk id="203" creationId="{004A0C7B-618D-4C86-AC29-4E9E545D2DAD}"/>
          </ac:spMkLst>
        </pc:spChg>
        <pc:spChg chg="add mod">
          <ac:chgData name="Enrico Gallinucci" userId="b06146b1-ee5b-4a4c-b3a5-2319e2ca0e51" providerId="ADAL" clId="{ADA388E2-5A8E-4D2A-88FC-334C57254FCD}" dt="2021-09-21T12:27:02.528" v="3025" actId="13926"/>
          <ac:spMkLst>
            <pc:docMk/>
            <pc:sldMk cId="4010621166" sldId="488"/>
            <ac:spMk id="204" creationId="{8D5B42A2-B5C5-4EB0-A199-1E7EFEE95E05}"/>
          </ac:spMkLst>
        </pc:spChg>
        <pc:spChg chg="add mod">
          <ac:chgData name="Enrico Gallinucci" userId="b06146b1-ee5b-4a4c-b3a5-2319e2ca0e51" providerId="ADAL" clId="{ADA388E2-5A8E-4D2A-88FC-334C57254FCD}" dt="2021-09-21T10:03:07.836" v="2700" actId="1076"/>
          <ac:spMkLst>
            <pc:docMk/>
            <pc:sldMk cId="4010621166" sldId="488"/>
            <ac:spMk id="205" creationId="{F6C1CCE7-6FB8-47E1-8917-2E116C186389}"/>
          </ac:spMkLst>
        </pc:spChg>
        <pc:spChg chg="add mod">
          <ac:chgData name="Enrico Gallinucci" userId="b06146b1-ee5b-4a4c-b3a5-2319e2ca0e51" providerId="ADAL" clId="{ADA388E2-5A8E-4D2A-88FC-334C57254FCD}" dt="2021-09-21T10:03:07.836" v="2700" actId="1076"/>
          <ac:spMkLst>
            <pc:docMk/>
            <pc:sldMk cId="4010621166" sldId="488"/>
            <ac:spMk id="206" creationId="{5E5E7776-7100-4405-A937-42E1FEF06073}"/>
          </ac:spMkLst>
        </pc:spChg>
        <pc:spChg chg="add mod">
          <ac:chgData name="Enrico Gallinucci" userId="b06146b1-ee5b-4a4c-b3a5-2319e2ca0e51" providerId="ADAL" clId="{ADA388E2-5A8E-4D2A-88FC-334C57254FCD}" dt="2021-09-21T10:03:07.836" v="2700" actId="1076"/>
          <ac:spMkLst>
            <pc:docMk/>
            <pc:sldMk cId="4010621166" sldId="488"/>
            <ac:spMk id="207" creationId="{1811194A-7FE9-4CDA-B3A0-B660307D7F11}"/>
          </ac:spMkLst>
        </pc:spChg>
        <pc:spChg chg="add mod">
          <ac:chgData name="Enrico Gallinucci" userId="b06146b1-ee5b-4a4c-b3a5-2319e2ca0e51" providerId="ADAL" clId="{ADA388E2-5A8E-4D2A-88FC-334C57254FCD}" dt="2021-09-21T10:03:07.836" v="2700" actId="1076"/>
          <ac:spMkLst>
            <pc:docMk/>
            <pc:sldMk cId="4010621166" sldId="488"/>
            <ac:spMk id="208" creationId="{1CB5E9E5-6A3A-4272-8C63-DCA75257F181}"/>
          </ac:spMkLst>
        </pc:spChg>
        <pc:spChg chg="add mod">
          <ac:chgData name="Enrico Gallinucci" userId="b06146b1-ee5b-4a4c-b3a5-2319e2ca0e51" providerId="ADAL" clId="{ADA388E2-5A8E-4D2A-88FC-334C57254FCD}" dt="2021-09-21T12:27:02.528" v="3025" actId="13926"/>
          <ac:spMkLst>
            <pc:docMk/>
            <pc:sldMk cId="4010621166" sldId="488"/>
            <ac:spMk id="209" creationId="{1325B1EE-82A4-47A9-835A-68BF51019EC6}"/>
          </ac:spMkLst>
        </pc:spChg>
        <pc:spChg chg="add mod">
          <ac:chgData name="Enrico Gallinucci" userId="b06146b1-ee5b-4a4c-b3a5-2319e2ca0e51" providerId="ADAL" clId="{ADA388E2-5A8E-4D2A-88FC-334C57254FCD}" dt="2021-09-21T12:44:25.778" v="3194" actId="400"/>
          <ac:spMkLst>
            <pc:docMk/>
            <pc:sldMk cId="4010621166" sldId="488"/>
            <ac:spMk id="234" creationId="{B673FB6E-9DBB-42C1-A7AF-C5688907A08B}"/>
          </ac:spMkLst>
        </pc:spChg>
        <pc:spChg chg="add mod">
          <ac:chgData name="Enrico Gallinucci" userId="b06146b1-ee5b-4a4c-b3a5-2319e2ca0e51" providerId="ADAL" clId="{ADA388E2-5A8E-4D2A-88FC-334C57254FCD}" dt="2021-09-21T12:44:25.778" v="3194" actId="400"/>
          <ac:spMkLst>
            <pc:docMk/>
            <pc:sldMk cId="4010621166" sldId="488"/>
            <ac:spMk id="243" creationId="{D4135787-A0A8-44ED-9BEB-ACCA3447678B}"/>
          </ac:spMkLst>
        </pc:spChg>
        <pc:spChg chg="add mod">
          <ac:chgData name="Enrico Gallinucci" userId="b06146b1-ee5b-4a4c-b3a5-2319e2ca0e51" providerId="ADAL" clId="{ADA388E2-5A8E-4D2A-88FC-334C57254FCD}" dt="2021-09-21T10:07:13.093" v="2735" actId="1036"/>
          <ac:spMkLst>
            <pc:docMk/>
            <pc:sldMk cId="4010621166" sldId="488"/>
            <ac:spMk id="244" creationId="{635881E0-3015-48A2-B51B-EE3EDA69AF4C}"/>
          </ac:spMkLst>
        </pc:spChg>
        <pc:spChg chg="add mod">
          <ac:chgData name="Enrico Gallinucci" userId="b06146b1-ee5b-4a4c-b3a5-2319e2ca0e51" providerId="ADAL" clId="{ADA388E2-5A8E-4D2A-88FC-334C57254FCD}" dt="2021-09-21T10:07:17.456" v="2736" actId="400"/>
          <ac:spMkLst>
            <pc:docMk/>
            <pc:sldMk cId="4010621166" sldId="488"/>
            <ac:spMk id="245" creationId="{F724B334-E438-4414-A91A-475ECF0466E5}"/>
          </ac:spMkLst>
        </pc:spChg>
        <pc:spChg chg="add mod">
          <ac:chgData name="Enrico Gallinucci" userId="b06146b1-ee5b-4a4c-b3a5-2319e2ca0e51" providerId="ADAL" clId="{ADA388E2-5A8E-4D2A-88FC-334C57254FCD}" dt="2021-09-21T15:02:27.946" v="3956" actId="20577"/>
          <ac:spMkLst>
            <pc:docMk/>
            <pc:sldMk cId="4010621166" sldId="488"/>
            <ac:spMk id="246" creationId="{8835EF78-7021-4992-90B4-47457E1288CD}"/>
          </ac:spMkLst>
        </pc:spChg>
        <pc:spChg chg="add mod">
          <ac:chgData name="Enrico Gallinucci" userId="b06146b1-ee5b-4a4c-b3a5-2319e2ca0e51" providerId="ADAL" clId="{ADA388E2-5A8E-4D2A-88FC-334C57254FCD}" dt="2021-09-21T15:02:25.296" v="3955" actId="20577"/>
          <ac:spMkLst>
            <pc:docMk/>
            <pc:sldMk cId="4010621166" sldId="488"/>
            <ac:spMk id="247" creationId="{5F5E801A-11CA-496E-822B-B11DDD22160D}"/>
          </ac:spMkLst>
        </pc:spChg>
        <pc:spChg chg="add mod">
          <ac:chgData name="Enrico Gallinucci" userId="b06146b1-ee5b-4a4c-b3a5-2319e2ca0e51" providerId="ADAL" clId="{ADA388E2-5A8E-4D2A-88FC-334C57254FCD}" dt="2021-09-21T10:08:03.559" v="2757" actId="1076"/>
          <ac:spMkLst>
            <pc:docMk/>
            <pc:sldMk cId="4010621166" sldId="488"/>
            <ac:spMk id="248" creationId="{3ED6534F-1E64-47DE-B56C-BD9866BD0AA7}"/>
          </ac:spMkLst>
        </pc:spChg>
        <pc:spChg chg="add mod">
          <ac:chgData name="Enrico Gallinucci" userId="b06146b1-ee5b-4a4c-b3a5-2319e2ca0e51" providerId="ADAL" clId="{ADA388E2-5A8E-4D2A-88FC-334C57254FCD}" dt="2021-09-21T10:08:03.559" v="2757" actId="1076"/>
          <ac:spMkLst>
            <pc:docMk/>
            <pc:sldMk cId="4010621166" sldId="488"/>
            <ac:spMk id="249" creationId="{05239AC7-031D-41BA-B402-3CB66E929D04}"/>
          </ac:spMkLst>
        </pc:spChg>
        <pc:spChg chg="add mod">
          <ac:chgData name="Enrico Gallinucci" userId="b06146b1-ee5b-4a4c-b3a5-2319e2ca0e51" providerId="ADAL" clId="{ADA388E2-5A8E-4D2A-88FC-334C57254FCD}" dt="2021-09-21T10:08:03.559" v="2757" actId="1076"/>
          <ac:spMkLst>
            <pc:docMk/>
            <pc:sldMk cId="4010621166" sldId="488"/>
            <ac:spMk id="250" creationId="{8F66CDBE-F05C-4F9D-98FC-F342D6785453}"/>
          </ac:spMkLst>
        </pc:spChg>
        <pc:spChg chg="add mod">
          <ac:chgData name="Enrico Gallinucci" userId="b06146b1-ee5b-4a4c-b3a5-2319e2ca0e51" providerId="ADAL" clId="{ADA388E2-5A8E-4D2A-88FC-334C57254FCD}" dt="2021-09-21T12:27:20.495" v="3027" actId="13926"/>
          <ac:spMkLst>
            <pc:docMk/>
            <pc:sldMk cId="4010621166" sldId="488"/>
            <ac:spMk id="251" creationId="{828C25CA-12B7-4958-ADBE-5E2145997455}"/>
          </ac:spMkLst>
        </pc:spChg>
        <pc:spChg chg="add mod">
          <ac:chgData name="Enrico Gallinucci" userId="b06146b1-ee5b-4a4c-b3a5-2319e2ca0e51" providerId="ADAL" clId="{ADA388E2-5A8E-4D2A-88FC-334C57254FCD}" dt="2021-09-21T12:26:55.473" v="3024" actId="13926"/>
          <ac:spMkLst>
            <pc:docMk/>
            <pc:sldMk cId="4010621166" sldId="488"/>
            <ac:spMk id="252" creationId="{2DE5961F-524C-4D57-A6B6-483680EC3FB6}"/>
          </ac:spMkLst>
        </pc:spChg>
        <pc:spChg chg="add mod">
          <ac:chgData name="Enrico Gallinucci" userId="b06146b1-ee5b-4a4c-b3a5-2319e2ca0e51" providerId="ADAL" clId="{ADA388E2-5A8E-4D2A-88FC-334C57254FCD}" dt="2021-09-21T10:08:23.966" v="2790" actId="20577"/>
          <ac:spMkLst>
            <pc:docMk/>
            <pc:sldMk cId="4010621166" sldId="488"/>
            <ac:spMk id="253" creationId="{D2A52BAC-8AA3-4BE6-9458-71E0C2834CA8}"/>
          </ac:spMkLst>
        </pc:spChg>
        <pc:spChg chg="add mod">
          <ac:chgData name="Enrico Gallinucci" userId="b06146b1-ee5b-4a4c-b3a5-2319e2ca0e51" providerId="ADAL" clId="{ADA388E2-5A8E-4D2A-88FC-334C57254FCD}" dt="2021-09-21T10:08:03.559" v="2757" actId="1076"/>
          <ac:spMkLst>
            <pc:docMk/>
            <pc:sldMk cId="4010621166" sldId="488"/>
            <ac:spMk id="254" creationId="{BB7C7274-7AC0-459A-8438-1CECEC13F224}"/>
          </ac:spMkLst>
        </pc:spChg>
        <pc:spChg chg="add mod">
          <ac:chgData name="Enrico Gallinucci" userId="b06146b1-ee5b-4a4c-b3a5-2319e2ca0e51" providerId="ADAL" clId="{ADA388E2-5A8E-4D2A-88FC-334C57254FCD}" dt="2021-09-21T10:08:03.559" v="2757" actId="1076"/>
          <ac:spMkLst>
            <pc:docMk/>
            <pc:sldMk cId="4010621166" sldId="488"/>
            <ac:spMk id="255" creationId="{74BF4391-2981-4E7E-A055-55D8E561A234}"/>
          </ac:spMkLst>
        </pc:spChg>
        <pc:spChg chg="add mod">
          <ac:chgData name="Enrico Gallinucci" userId="b06146b1-ee5b-4a4c-b3a5-2319e2ca0e51" providerId="ADAL" clId="{ADA388E2-5A8E-4D2A-88FC-334C57254FCD}" dt="2021-09-21T12:26:55.473" v="3024" actId="13926"/>
          <ac:spMkLst>
            <pc:docMk/>
            <pc:sldMk cId="4010621166" sldId="488"/>
            <ac:spMk id="256" creationId="{4E7957DA-6D0D-4601-B703-08DFC00E1759}"/>
          </ac:spMkLst>
        </pc:spChg>
        <pc:spChg chg="add mod">
          <ac:chgData name="Enrico Gallinucci" userId="b06146b1-ee5b-4a4c-b3a5-2319e2ca0e51" providerId="ADAL" clId="{ADA388E2-5A8E-4D2A-88FC-334C57254FCD}" dt="2021-09-21T12:26:55.473" v="3024" actId="13926"/>
          <ac:spMkLst>
            <pc:docMk/>
            <pc:sldMk cId="4010621166" sldId="488"/>
            <ac:spMk id="257" creationId="{36EE38FD-91B1-45CC-9252-775B7AF14D47}"/>
          </ac:spMkLst>
        </pc:spChg>
        <pc:spChg chg="add mod">
          <ac:chgData name="Enrico Gallinucci" userId="b06146b1-ee5b-4a4c-b3a5-2319e2ca0e51" providerId="ADAL" clId="{ADA388E2-5A8E-4D2A-88FC-334C57254FCD}" dt="2021-09-21T10:18:18.926" v="2810" actId="1076"/>
          <ac:spMkLst>
            <pc:docMk/>
            <pc:sldMk cId="4010621166" sldId="488"/>
            <ac:spMk id="274" creationId="{35817AC4-2383-4172-817D-F8D6786011B4}"/>
          </ac:spMkLst>
        </pc:spChg>
        <pc:spChg chg="add mod">
          <ac:chgData name="Enrico Gallinucci" userId="b06146b1-ee5b-4a4c-b3a5-2319e2ca0e51" providerId="ADAL" clId="{ADA388E2-5A8E-4D2A-88FC-334C57254FCD}" dt="2021-09-21T12:27:14.295" v="3026" actId="13926"/>
          <ac:spMkLst>
            <pc:docMk/>
            <pc:sldMk cId="4010621166" sldId="488"/>
            <ac:spMk id="275" creationId="{1A4EB671-FBE1-4C03-AEE2-ECC8AD401764}"/>
          </ac:spMkLst>
        </pc:spChg>
        <pc:spChg chg="add mod">
          <ac:chgData name="Enrico Gallinucci" userId="b06146b1-ee5b-4a4c-b3a5-2319e2ca0e51" providerId="ADAL" clId="{ADA388E2-5A8E-4D2A-88FC-334C57254FCD}" dt="2021-09-21T10:19:49.117" v="2845" actId="1076"/>
          <ac:spMkLst>
            <pc:docMk/>
            <pc:sldMk cId="4010621166" sldId="488"/>
            <ac:spMk id="282" creationId="{F0E09372-28C3-468F-8A32-47EFF90164E0}"/>
          </ac:spMkLst>
        </pc:spChg>
        <pc:spChg chg="add mod">
          <ac:chgData name="Enrico Gallinucci" userId="b06146b1-ee5b-4a4c-b3a5-2319e2ca0e51" providerId="ADAL" clId="{ADA388E2-5A8E-4D2A-88FC-334C57254FCD}" dt="2021-09-21T10:19:49.117" v="2845" actId="1076"/>
          <ac:spMkLst>
            <pc:docMk/>
            <pc:sldMk cId="4010621166" sldId="488"/>
            <ac:spMk id="283" creationId="{ABA63863-BB37-4EF9-A97C-9C54884C6B1B}"/>
          </ac:spMkLst>
        </pc:spChg>
        <pc:spChg chg="add mod">
          <ac:chgData name="Enrico Gallinucci" userId="b06146b1-ee5b-4a4c-b3a5-2319e2ca0e51" providerId="ADAL" clId="{ADA388E2-5A8E-4D2A-88FC-334C57254FCD}" dt="2021-09-21T10:19:49.117" v="2845" actId="1076"/>
          <ac:spMkLst>
            <pc:docMk/>
            <pc:sldMk cId="4010621166" sldId="488"/>
            <ac:spMk id="284" creationId="{64843BE6-39F6-4B01-8108-0A734F778868}"/>
          </ac:spMkLst>
        </pc:spChg>
        <pc:spChg chg="add del mod">
          <ac:chgData name="Enrico Gallinucci" userId="b06146b1-ee5b-4a4c-b3a5-2319e2ca0e51" providerId="ADAL" clId="{ADA388E2-5A8E-4D2A-88FC-334C57254FCD}" dt="2021-09-21T10:19:56.441" v="2849"/>
          <ac:spMkLst>
            <pc:docMk/>
            <pc:sldMk cId="4010621166" sldId="488"/>
            <ac:spMk id="285" creationId="{6332D81D-DE27-4169-8D75-C96D102FE9B7}"/>
          </ac:spMkLst>
        </pc:spChg>
        <pc:spChg chg="add mod">
          <ac:chgData name="Enrico Gallinucci" userId="b06146b1-ee5b-4a4c-b3a5-2319e2ca0e51" providerId="ADAL" clId="{ADA388E2-5A8E-4D2A-88FC-334C57254FCD}" dt="2021-09-21T10:20:12.532" v="2859" actId="1076"/>
          <ac:spMkLst>
            <pc:docMk/>
            <pc:sldMk cId="4010621166" sldId="488"/>
            <ac:spMk id="286" creationId="{0FD0AF41-59D3-4BA5-9A91-3984DA79B403}"/>
          </ac:spMkLst>
        </pc:spChg>
        <pc:spChg chg="add mod">
          <ac:chgData name="Enrico Gallinucci" userId="b06146b1-ee5b-4a4c-b3a5-2319e2ca0e51" providerId="ADAL" clId="{ADA388E2-5A8E-4D2A-88FC-334C57254FCD}" dt="2021-09-21T12:27:20.495" v="3027" actId="13926"/>
          <ac:spMkLst>
            <pc:docMk/>
            <pc:sldMk cId="4010621166" sldId="488"/>
            <ac:spMk id="287" creationId="{3FB1DFD9-F6F2-4D79-B9F2-65FEE737068F}"/>
          </ac:spMkLst>
        </pc:spChg>
        <pc:spChg chg="add mod">
          <ac:chgData name="Enrico Gallinucci" userId="b06146b1-ee5b-4a4c-b3a5-2319e2ca0e51" providerId="ADAL" clId="{ADA388E2-5A8E-4D2A-88FC-334C57254FCD}" dt="2021-09-21T15:02:31.137" v="3958" actId="20577"/>
          <ac:spMkLst>
            <pc:docMk/>
            <pc:sldMk cId="4010621166" sldId="488"/>
            <ac:spMk id="288" creationId="{F3FE178A-1E12-4109-A324-0AC77EF96D28}"/>
          </ac:spMkLst>
        </pc:spChg>
        <pc:spChg chg="add mod">
          <ac:chgData name="Enrico Gallinucci" userId="b06146b1-ee5b-4a4c-b3a5-2319e2ca0e51" providerId="ADAL" clId="{ADA388E2-5A8E-4D2A-88FC-334C57254FCD}" dt="2021-09-21T10:20:59.283" v="2882" actId="1076"/>
          <ac:spMkLst>
            <pc:docMk/>
            <pc:sldMk cId="4010621166" sldId="488"/>
            <ac:spMk id="289" creationId="{B07AD3A0-9B25-4700-87A1-B1A975C49F98}"/>
          </ac:spMkLst>
        </pc:spChg>
        <pc:spChg chg="add mod">
          <ac:chgData name="Enrico Gallinucci" userId="b06146b1-ee5b-4a4c-b3a5-2319e2ca0e51" providerId="ADAL" clId="{ADA388E2-5A8E-4D2A-88FC-334C57254FCD}" dt="2021-09-21T10:20:59.283" v="2882" actId="1076"/>
          <ac:spMkLst>
            <pc:docMk/>
            <pc:sldMk cId="4010621166" sldId="488"/>
            <ac:spMk id="290" creationId="{A2854FD8-D681-4115-B2FC-715024EDB56C}"/>
          </ac:spMkLst>
        </pc:spChg>
        <pc:spChg chg="add mod">
          <ac:chgData name="Enrico Gallinucci" userId="b06146b1-ee5b-4a4c-b3a5-2319e2ca0e51" providerId="ADAL" clId="{ADA388E2-5A8E-4D2A-88FC-334C57254FCD}" dt="2021-09-21T10:21:34.468" v="2900" actId="1076"/>
          <ac:spMkLst>
            <pc:docMk/>
            <pc:sldMk cId="4010621166" sldId="488"/>
            <ac:spMk id="291" creationId="{D067F645-D0B3-445F-92CB-9B301216A2F7}"/>
          </ac:spMkLst>
        </pc:spChg>
        <pc:spChg chg="add mod">
          <ac:chgData name="Enrico Gallinucci" userId="b06146b1-ee5b-4a4c-b3a5-2319e2ca0e51" providerId="ADAL" clId="{ADA388E2-5A8E-4D2A-88FC-334C57254FCD}" dt="2021-09-21T12:27:20.495" v="3027" actId="13926"/>
          <ac:spMkLst>
            <pc:docMk/>
            <pc:sldMk cId="4010621166" sldId="488"/>
            <ac:spMk id="292" creationId="{D8E60B72-F845-4D1B-9497-0189EE7FC79A}"/>
          </ac:spMkLst>
        </pc:spChg>
        <pc:spChg chg="add mod">
          <ac:chgData name="Enrico Gallinucci" userId="b06146b1-ee5b-4a4c-b3a5-2319e2ca0e51" providerId="ADAL" clId="{ADA388E2-5A8E-4D2A-88FC-334C57254FCD}" dt="2021-10-26T07:40:53.671" v="22849" actId="20577"/>
          <ac:spMkLst>
            <pc:docMk/>
            <pc:sldMk cId="4010621166" sldId="488"/>
            <ac:spMk id="328" creationId="{554F4C5E-FA1B-4076-B250-970B43D48982}"/>
          </ac:spMkLst>
        </pc:spChg>
        <pc:cxnChg chg="add mod">
          <ac:chgData name="Enrico Gallinucci" userId="b06146b1-ee5b-4a4c-b3a5-2319e2ca0e51" providerId="ADAL" clId="{ADA388E2-5A8E-4D2A-88FC-334C57254FCD}" dt="2021-09-21T10:22:25.184" v="2944" actId="1036"/>
          <ac:cxnSpMkLst>
            <pc:docMk/>
            <pc:sldMk cId="4010621166" sldId="488"/>
            <ac:cxnSpMk id="23" creationId="{F73BBDF2-8EEB-4EE7-A8AE-73869337F93D}"/>
          </ac:cxnSpMkLst>
        </pc:cxnChg>
        <pc:cxnChg chg="add mod">
          <ac:chgData name="Enrico Gallinucci" userId="b06146b1-ee5b-4a4c-b3a5-2319e2ca0e51" providerId="ADAL" clId="{ADA388E2-5A8E-4D2A-88FC-334C57254FCD}" dt="2021-09-21T10:22:25.184" v="2944" actId="1036"/>
          <ac:cxnSpMkLst>
            <pc:docMk/>
            <pc:sldMk cId="4010621166" sldId="488"/>
            <ac:cxnSpMk id="24" creationId="{9396A83E-E313-4CC2-8C09-3DEEEA51FFA9}"/>
          </ac:cxnSpMkLst>
        </pc:cxnChg>
        <pc:cxnChg chg="add mod">
          <ac:chgData name="Enrico Gallinucci" userId="b06146b1-ee5b-4a4c-b3a5-2319e2ca0e51" providerId="ADAL" clId="{ADA388E2-5A8E-4D2A-88FC-334C57254FCD}" dt="2021-09-21T10:22:25.184" v="2944" actId="1036"/>
          <ac:cxnSpMkLst>
            <pc:docMk/>
            <pc:sldMk cId="4010621166" sldId="488"/>
            <ac:cxnSpMk id="27" creationId="{3B3154C6-C934-41EC-8445-2B89D09ACD3C}"/>
          </ac:cxnSpMkLst>
        </pc:cxnChg>
        <pc:cxnChg chg="add mod">
          <ac:chgData name="Enrico Gallinucci" userId="b06146b1-ee5b-4a4c-b3a5-2319e2ca0e51" providerId="ADAL" clId="{ADA388E2-5A8E-4D2A-88FC-334C57254FCD}" dt="2021-09-21T10:22:25.184" v="2944" actId="1036"/>
          <ac:cxnSpMkLst>
            <pc:docMk/>
            <pc:sldMk cId="4010621166" sldId="488"/>
            <ac:cxnSpMk id="30" creationId="{1D552E91-D6D3-426E-B087-0400B4650E97}"/>
          </ac:cxnSpMkLst>
        </pc:cxnChg>
        <pc:cxnChg chg="add mod">
          <ac:chgData name="Enrico Gallinucci" userId="b06146b1-ee5b-4a4c-b3a5-2319e2ca0e51" providerId="ADAL" clId="{ADA388E2-5A8E-4D2A-88FC-334C57254FCD}" dt="2021-09-21T10:22:25.184" v="2944" actId="1036"/>
          <ac:cxnSpMkLst>
            <pc:docMk/>
            <pc:sldMk cId="4010621166" sldId="488"/>
            <ac:cxnSpMk id="34" creationId="{D088BECF-9396-494C-8F57-8591B5F51375}"/>
          </ac:cxnSpMkLst>
        </pc:cxnChg>
        <pc:cxnChg chg="add mod">
          <ac:chgData name="Enrico Gallinucci" userId="b06146b1-ee5b-4a4c-b3a5-2319e2ca0e51" providerId="ADAL" clId="{ADA388E2-5A8E-4D2A-88FC-334C57254FCD}" dt="2021-09-21T10:22:25.184" v="2944" actId="1036"/>
          <ac:cxnSpMkLst>
            <pc:docMk/>
            <pc:sldMk cId="4010621166" sldId="488"/>
            <ac:cxnSpMk id="37" creationId="{C03BBA9F-F049-47BB-8A40-F1A352A6FABF}"/>
          </ac:cxnSpMkLst>
        </pc:cxnChg>
        <pc:cxnChg chg="add mod">
          <ac:chgData name="Enrico Gallinucci" userId="b06146b1-ee5b-4a4c-b3a5-2319e2ca0e51" providerId="ADAL" clId="{ADA388E2-5A8E-4D2A-88FC-334C57254FCD}" dt="2021-09-21T10:22:25.184" v="2944" actId="1036"/>
          <ac:cxnSpMkLst>
            <pc:docMk/>
            <pc:sldMk cId="4010621166" sldId="488"/>
            <ac:cxnSpMk id="40" creationId="{A9995172-997B-4DDF-97AB-BD968CE6E07F}"/>
          </ac:cxnSpMkLst>
        </pc:cxnChg>
        <pc:cxnChg chg="add mod">
          <ac:chgData name="Enrico Gallinucci" userId="b06146b1-ee5b-4a4c-b3a5-2319e2ca0e51" providerId="ADAL" clId="{ADA388E2-5A8E-4D2A-88FC-334C57254FCD}" dt="2021-09-21T10:22:25.184" v="2944" actId="1036"/>
          <ac:cxnSpMkLst>
            <pc:docMk/>
            <pc:sldMk cId="4010621166" sldId="488"/>
            <ac:cxnSpMk id="43" creationId="{4BE1FAEB-9100-442F-968E-2FF6B1E0CF4B}"/>
          </ac:cxnSpMkLst>
        </pc:cxnChg>
        <pc:cxnChg chg="add mod">
          <ac:chgData name="Enrico Gallinucci" userId="b06146b1-ee5b-4a4c-b3a5-2319e2ca0e51" providerId="ADAL" clId="{ADA388E2-5A8E-4D2A-88FC-334C57254FCD}" dt="2021-09-21T10:22:25.184" v="2944" actId="1036"/>
          <ac:cxnSpMkLst>
            <pc:docMk/>
            <pc:sldMk cId="4010621166" sldId="488"/>
            <ac:cxnSpMk id="46" creationId="{A2703479-8832-44B9-BFD5-0A77AF636BA8}"/>
          </ac:cxnSpMkLst>
        </pc:cxnChg>
        <pc:cxnChg chg="add mod">
          <ac:chgData name="Enrico Gallinucci" userId="b06146b1-ee5b-4a4c-b3a5-2319e2ca0e51" providerId="ADAL" clId="{ADA388E2-5A8E-4D2A-88FC-334C57254FCD}" dt="2021-09-21T10:22:25.184" v="2944" actId="1036"/>
          <ac:cxnSpMkLst>
            <pc:docMk/>
            <pc:sldMk cId="4010621166" sldId="488"/>
            <ac:cxnSpMk id="49" creationId="{7E3DACB0-2839-42A1-8651-278C09EFA378}"/>
          </ac:cxnSpMkLst>
        </pc:cxnChg>
        <pc:cxnChg chg="add mod">
          <ac:chgData name="Enrico Gallinucci" userId="b06146b1-ee5b-4a4c-b3a5-2319e2ca0e51" providerId="ADAL" clId="{ADA388E2-5A8E-4D2A-88FC-334C57254FCD}" dt="2021-09-21T10:22:25.184" v="2944" actId="1036"/>
          <ac:cxnSpMkLst>
            <pc:docMk/>
            <pc:sldMk cId="4010621166" sldId="488"/>
            <ac:cxnSpMk id="52" creationId="{FB805A31-894D-48B0-A97B-1C116448B2A5}"/>
          </ac:cxnSpMkLst>
        </pc:cxnChg>
        <pc:cxnChg chg="add mod">
          <ac:chgData name="Enrico Gallinucci" userId="b06146b1-ee5b-4a4c-b3a5-2319e2ca0e51" providerId="ADAL" clId="{ADA388E2-5A8E-4D2A-88FC-334C57254FCD}" dt="2021-09-21T10:22:25.184" v="2944" actId="1036"/>
          <ac:cxnSpMkLst>
            <pc:docMk/>
            <pc:sldMk cId="4010621166" sldId="488"/>
            <ac:cxnSpMk id="68" creationId="{81D7333A-D70E-41B8-884F-C2A4CB52CEDC}"/>
          </ac:cxnSpMkLst>
        </pc:cxnChg>
        <pc:cxnChg chg="add mod">
          <ac:chgData name="Enrico Gallinucci" userId="b06146b1-ee5b-4a4c-b3a5-2319e2ca0e51" providerId="ADAL" clId="{ADA388E2-5A8E-4D2A-88FC-334C57254FCD}" dt="2021-09-21T10:22:25.184" v="2944" actId="1036"/>
          <ac:cxnSpMkLst>
            <pc:docMk/>
            <pc:sldMk cId="4010621166" sldId="488"/>
            <ac:cxnSpMk id="79" creationId="{8944F826-9A81-4A99-8BBE-C8179D226C87}"/>
          </ac:cxnSpMkLst>
        </pc:cxnChg>
        <pc:cxnChg chg="add mod">
          <ac:chgData name="Enrico Gallinucci" userId="b06146b1-ee5b-4a4c-b3a5-2319e2ca0e51" providerId="ADAL" clId="{ADA388E2-5A8E-4D2A-88FC-334C57254FCD}" dt="2021-09-21T09:10:46.718" v="2357" actId="14100"/>
          <ac:cxnSpMkLst>
            <pc:docMk/>
            <pc:sldMk cId="4010621166" sldId="488"/>
            <ac:cxnSpMk id="91" creationId="{244BF333-E23D-44A1-B7B7-B6DFDC44BE36}"/>
          </ac:cxnSpMkLst>
        </pc:cxnChg>
        <pc:cxnChg chg="add mod">
          <ac:chgData name="Enrico Gallinucci" userId="b06146b1-ee5b-4a4c-b3a5-2319e2ca0e51" providerId="ADAL" clId="{ADA388E2-5A8E-4D2A-88FC-334C57254FCD}" dt="2021-09-21T09:10:50.798" v="2360" actId="14100"/>
          <ac:cxnSpMkLst>
            <pc:docMk/>
            <pc:sldMk cId="4010621166" sldId="488"/>
            <ac:cxnSpMk id="94" creationId="{2BDFA80C-7AAB-424E-B522-FE71C550FEBF}"/>
          </ac:cxnSpMkLst>
        </pc:cxnChg>
        <pc:cxnChg chg="add mod">
          <ac:chgData name="Enrico Gallinucci" userId="b06146b1-ee5b-4a4c-b3a5-2319e2ca0e51" providerId="ADAL" clId="{ADA388E2-5A8E-4D2A-88FC-334C57254FCD}" dt="2021-09-21T09:10:55.221" v="2363" actId="14100"/>
          <ac:cxnSpMkLst>
            <pc:docMk/>
            <pc:sldMk cId="4010621166" sldId="488"/>
            <ac:cxnSpMk id="97" creationId="{BBE720C7-30EE-4197-B5DF-3DDC8252C893}"/>
          </ac:cxnSpMkLst>
        </pc:cxnChg>
        <pc:cxnChg chg="add mod">
          <ac:chgData name="Enrico Gallinucci" userId="b06146b1-ee5b-4a4c-b3a5-2319e2ca0e51" providerId="ADAL" clId="{ADA388E2-5A8E-4D2A-88FC-334C57254FCD}" dt="2021-09-21T09:10:59.366" v="2366" actId="14100"/>
          <ac:cxnSpMkLst>
            <pc:docMk/>
            <pc:sldMk cId="4010621166" sldId="488"/>
            <ac:cxnSpMk id="100" creationId="{DE1D5C97-2528-4480-8471-038C3B7B04E5}"/>
          </ac:cxnSpMkLst>
        </pc:cxnChg>
        <pc:cxnChg chg="add mod">
          <ac:chgData name="Enrico Gallinucci" userId="b06146b1-ee5b-4a4c-b3a5-2319e2ca0e51" providerId="ADAL" clId="{ADA388E2-5A8E-4D2A-88FC-334C57254FCD}" dt="2021-09-21T09:11:03.229" v="2369" actId="14100"/>
          <ac:cxnSpMkLst>
            <pc:docMk/>
            <pc:sldMk cId="4010621166" sldId="488"/>
            <ac:cxnSpMk id="103" creationId="{898BA650-0129-4800-B221-CE0419610EDB}"/>
          </ac:cxnSpMkLst>
        </pc:cxnChg>
        <pc:cxnChg chg="add mod">
          <ac:chgData name="Enrico Gallinucci" userId="b06146b1-ee5b-4a4c-b3a5-2319e2ca0e51" providerId="ADAL" clId="{ADA388E2-5A8E-4D2A-88FC-334C57254FCD}" dt="2021-09-21T09:11:07.686" v="2372" actId="14100"/>
          <ac:cxnSpMkLst>
            <pc:docMk/>
            <pc:sldMk cId="4010621166" sldId="488"/>
            <ac:cxnSpMk id="106" creationId="{6CB20934-EBEB-460F-A3CE-9E043B1AC186}"/>
          </ac:cxnSpMkLst>
        </pc:cxnChg>
        <pc:cxnChg chg="add mod">
          <ac:chgData name="Enrico Gallinucci" userId="b06146b1-ee5b-4a4c-b3a5-2319e2ca0e51" providerId="ADAL" clId="{ADA388E2-5A8E-4D2A-88FC-334C57254FCD}" dt="2021-09-21T09:11:15.606" v="2376" actId="14100"/>
          <ac:cxnSpMkLst>
            <pc:docMk/>
            <pc:sldMk cId="4010621166" sldId="488"/>
            <ac:cxnSpMk id="109" creationId="{EC7F01B6-FA51-4430-ADAF-F2F46AAA5D6F}"/>
          </ac:cxnSpMkLst>
        </pc:cxnChg>
        <pc:cxnChg chg="add mod">
          <ac:chgData name="Enrico Gallinucci" userId="b06146b1-ee5b-4a4c-b3a5-2319e2ca0e51" providerId="ADAL" clId="{ADA388E2-5A8E-4D2A-88FC-334C57254FCD}" dt="2021-09-21T10:22:25.184" v="2944" actId="1036"/>
          <ac:cxnSpMkLst>
            <pc:docMk/>
            <pc:sldMk cId="4010621166" sldId="488"/>
            <ac:cxnSpMk id="122" creationId="{5CC7CE63-B986-41A2-869A-C1ED66BC8A9F}"/>
          </ac:cxnSpMkLst>
        </pc:cxnChg>
        <pc:cxnChg chg="add mod">
          <ac:chgData name="Enrico Gallinucci" userId="b06146b1-ee5b-4a4c-b3a5-2319e2ca0e51" providerId="ADAL" clId="{ADA388E2-5A8E-4D2A-88FC-334C57254FCD}" dt="2021-09-21T09:51:58.743" v="2575" actId="1035"/>
          <ac:cxnSpMkLst>
            <pc:docMk/>
            <pc:sldMk cId="4010621166" sldId="488"/>
            <ac:cxnSpMk id="137" creationId="{E794F008-5965-46B1-B46B-CB24A8EBB28B}"/>
          </ac:cxnSpMkLst>
        </pc:cxnChg>
        <pc:cxnChg chg="add mod">
          <ac:chgData name="Enrico Gallinucci" userId="b06146b1-ee5b-4a4c-b3a5-2319e2ca0e51" providerId="ADAL" clId="{ADA388E2-5A8E-4D2A-88FC-334C57254FCD}" dt="2021-09-21T09:51:58.743" v="2575" actId="1035"/>
          <ac:cxnSpMkLst>
            <pc:docMk/>
            <pc:sldMk cId="4010621166" sldId="488"/>
            <ac:cxnSpMk id="140" creationId="{74481674-D37D-4639-BB02-730A3BBD0CEF}"/>
          </ac:cxnSpMkLst>
        </pc:cxnChg>
        <pc:cxnChg chg="add mod">
          <ac:chgData name="Enrico Gallinucci" userId="b06146b1-ee5b-4a4c-b3a5-2319e2ca0e51" providerId="ADAL" clId="{ADA388E2-5A8E-4D2A-88FC-334C57254FCD}" dt="2021-09-21T09:51:58.743" v="2575" actId="1035"/>
          <ac:cxnSpMkLst>
            <pc:docMk/>
            <pc:sldMk cId="4010621166" sldId="488"/>
            <ac:cxnSpMk id="143" creationId="{6B3A4D93-A6A4-4481-98EC-65C40504F206}"/>
          </ac:cxnSpMkLst>
        </pc:cxnChg>
        <pc:cxnChg chg="add mod">
          <ac:chgData name="Enrico Gallinucci" userId="b06146b1-ee5b-4a4c-b3a5-2319e2ca0e51" providerId="ADAL" clId="{ADA388E2-5A8E-4D2A-88FC-334C57254FCD}" dt="2021-09-21T09:51:58.743" v="2575" actId="1035"/>
          <ac:cxnSpMkLst>
            <pc:docMk/>
            <pc:sldMk cId="4010621166" sldId="488"/>
            <ac:cxnSpMk id="146" creationId="{C8973FF2-144B-4EB6-B128-C922EB2716A8}"/>
          </ac:cxnSpMkLst>
        </pc:cxnChg>
        <pc:cxnChg chg="add mod">
          <ac:chgData name="Enrico Gallinucci" userId="b06146b1-ee5b-4a4c-b3a5-2319e2ca0e51" providerId="ADAL" clId="{ADA388E2-5A8E-4D2A-88FC-334C57254FCD}" dt="2021-09-21T09:51:58.743" v="2575" actId="1035"/>
          <ac:cxnSpMkLst>
            <pc:docMk/>
            <pc:sldMk cId="4010621166" sldId="488"/>
            <ac:cxnSpMk id="149" creationId="{3154973C-C455-42EE-9ABF-1C11DCBE76FF}"/>
          </ac:cxnSpMkLst>
        </pc:cxnChg>
        <pc:cxnChg chg="add mod">
          <ac:chgData name="Enrico Gallinucci" userId="b06146b1-ee5b-4a4c-b3a5-2319e2ca0e51" providerId="ADAL" clId="{ADA388E2-5A8E-4D2A-88FC-334C57254FCD}" dt="2021-09-21T10:22:25.184" v="2944" actId="1036"/>
          <ac:cxnSpMkLst>
            <pc:docMk/>
            <pc:sldMk cId="4010621166" sldId="488"/>
            <ac:cxnSpMk id="152" creationId="{2F96C3E3-E44F-4F01-A7BE-B727FBBF634F}"/>
          </ac:cxnSpMkLst>
        </pc:cxnChg>
        <pc:cxnChg chg="add mod">
          <ac:chgData name="Enrico Gallinucci" userId="b06146b1-ee5b-4a4c-b3a5-2319e2ca0e51" providerId="ADAL" clId="{ADA388E2-5A8E-4D2A-88FC-334C57254FCD}" dt="2021-09-21T09:51:58.743" v="2575" actId="1035"/>
          <ac:cxnSpMkLst>
            <pc:docMk/>
            <pc:sldMk cId="4010621166" sldId="488"/>
            <ac:cxnSpMk id="160" creationId="{D98F6DCA-F6FF-4705-B6C2-D33819C8C827}"/>
          </ac:cxnSpMkLst>
        </pc:cxnChg>
        <pc:cxnChg chg="add mod">
          <ac:chgData name="Enrico Gallinucci" userId="b06146b1-ee5b-4a4c-b3a5-2319e2ca0e51" providerId="ADAL" clId="{ADA388E2-5A8E-4D2A-88FC-334C57254FCD}" dt="2021-09-21T09:52:32.324" v="2583" actId="14100"/>
          <ac:cxnSpMkLst>
            <pc:docMk/>
            <pc:sldMk cId="4010621166" sldId="488"/>
            <ac:cxnSpMk id="166" creationId="{F62F45AF-3E17-4AE5-B145-21E032C6A44E}"/>
          </ac:cxnSpMkLst>
        </pc:cxnChg>
        <pc:cxnChg chg="add mod">
          <ac:chgData name="Enrico Gallinucci" userId="b06146b1-ee5b-4a4c-b3a5-2319e2ca0e51" providerId="ADAL" clId="{ADA388E2-5A8E-4D2A-88FC-334C57254FCD}" dt="2021-09-21T09:52:36.701" v="2586" actId="14100"/>
          <ac:cxnSpMkLst>
            <pc:docMk/>
            <pc:sldMk cId="4010621166" sldId="488"/>
            <ac:cxnSpMk id="169" creationId="{DAD17CBA-D450-46EC-B30A-87ACE046DC01}"/>
          </ac:cxnSpMkLst>
        </pc:cxnChg>
        <pc:cxnChg chg="add mod">
          <ac:chgData name="Enrico Gallinucci" userId="b06146b1-ee5b-4a4c-b3a5-2319e2ca0e51" providerId="ADAL" clId="{ADA388E2-5A8E-4D2A-88FC-334C57254FCD}" dt="2021-10-26T07:43:00.183" v="22861"/>
          <ac:cxnSpMkLst>
            <pc:docMk/>
            <pc:sldMk cId="4010621166" sldId="488"/>
            <ac:cxnSpMk id="170" creationId="{FD641360-06C4-4C8F-86D5-807676677A2E}"/>
          </ac:cxnSpMkLst>
        </pc:cxnChg>
        <pc:cxnChg chg="add mod">
          <ac:chgData name="Enrico Gallinucci" userId="b06146b1-ee5b-4a4c-b3a5-2319e2ca0e51" providerId="ADAL" clId="{ADA388E2-5A8E-4D2A-88FC-334C57254FCD}" dt="2021-09-21T09:52:52.893" v="2593" actId="14100"/>
          <ac:cxnSpMkLst>
            <pc:docMk/>
            <pc:sldMk cId="4010621166" sldId="488"/>
            <ac:cxnSpMk id="174" creationId="{994560AB-0035-4EBF-837C-4A91E164CE99}"/>
          </ac:cxnSpMkLst>
        </pc:cxnChg>
        <pc:cxnChg chg="add mod">
          <ac:chgData name="Enrico Gallinucci" userId="b06146b1-ee5b-4a4c-b3a5-2319e2ca0e51" providerId="ADAL" clId="{ADA388E2-5A8E-4D2A-88FC-334C57254FCD}" dt="2021-09-21T09:52:57.213" v="2596" actId="14100"/>
          <ac:cxnSpMkLst>
            <pc:docMk/>
            <pc:sldMk cId="4010621166" sldId="488"/>
            <ac:cxnSpMk id="177" creationId="{C5B8325F-ED0C-4CBC-B1FB-6EFC0ECF1BD2}"/>
          </ac:cxnSpMkLst>
        </pc:cxnChg>
        <pc:cxnChg chg="add mod">
          <ac:chgData name="Enrico Gallinucci" userId="b06146b1-ee5b-4a4c-b3a5-2319e2ca0e51" providerId="ADAL" clId="{ADA388E2-5A8E-4D2A-88FC-334C57254FCD}" dt="2021-09-21T10:03:07.836" v="2700" actId="1076"/>
          <ac:cxnSpMkLst>
            <pc:docMk/>
            <pc:sldMk cId="4010621166" sldId="488"/>
            <ac:cxnSpMk id="210" creationId="{D494BB13-7FC6-4105-BEFF-D4697B755F3E}"/>
          </ac:cxnSpMkLst>
        </pc:cxnChg>
        <pc:cxnChg chg="add mod">
          <ac:chgData name="Enrico Gallinucci" userId="b06146b1-ee5b-4a4c-b3a5-2319e2ca0e51" providerId="ADAL" clId="{ADA388E2-5A8E-4D2A-88FC-334C57254FCD}" dt="2021-09-21T10:03:07.836" v="2700" actId="1076"/>
          <ac:cxnSpMkLst>
            <pc:docMk/>
            <pc:sldMk cId="4010621166" sldId="488"/>
            <ac:cxnSpMk id="213" creationId="{9A262241-C217-4AB1-9796-F2BA7D49011C}"/>
          </ac:cxnSpMkLst>
        </pc:cxnChg>
        <pc:cxnChg chg="add mod">
          <ac:chgData name="Enrico Gallinucci" userId="b06146b1-ee5b-4a4c-b3a5-2319e2ca0e51" providerId="ADAL" clId="{ADA388E2-5A8E-4D2A-88FC-334C57254FCD}" dt="2021-09-21T10:03:07.836" v="2700" actId="1076"/>
          <ac:cxnSpMkLst>
            <pc:docMk/>
            <pc:sldMk cId="4010621166" sldId="488"/>
            <ac:cxnSpMk id="216" creationId="{DCEF582F-0735-4A34-8E28-720E57F46D9D}"/>
          </ac:cxnSpMkLst>
        </pc:cxnChg>
        <pc:cxnChg chg="add mod">
          <ac:chgData name="Enrico Gallinucci" userId="b06146b1-ee5b-4a4c-b3a5-2319e2ca0e51" providerId="ADAL" clId="{ADA388E2-5A8E-4D2A-88FC-334C57254FCD}" dt="2021-09-21T10:03:07.836" v="2700" actId="1076"/>
          <ac:cxnSpMkLst>
            <pc:docMk/>
            <pc:sldMk cId="4010621166" sldId="488"/>
            <ac:cxnSpMk id="219" creationId="{5ADC2389-E7BC-4C30-B2A4-6DCA3C0FEBB5}"/>
          </ac:cxnSpMkLst>
        </pc:cxnChg>
        <pc:cxnChg chg="add mod">
          <ac:chgData name="Enrico Gallinucci" userId="b06146b1-ee5b-4a4c-b3a5-2319e2ca0e51" providerId="ADAL" clId="{ADA388E2-5A8E-4D2A-88FC-334C57254FCD}" dt="2021-09-21T10:03:07.836" v="2700" actId="1076"/>
          <ac:cxnSpMkLst>
            <pc:docMk/>
            <pc:sldMk cId="4010621166" sldId="488"/>
            <ac:cxnSpMk id="222" creationId="{29E33729-46C8-4CB2-8B5D-DFE4B9EDB62B}"/>
          </ac:cxnSpMkLst>
        </pc:cxnChg>
        <pc:cxnChg chg="add mod">
          <ac:chgData name="Enrico Gallinucci" userId="b06146b1-ee5b-4a4c-b3a5-2319e2ca0e51" providerId="ADAL" clId="{ADA388E2-5A8E-4D2A-88FC-334C57254FCD}" dt="2021-09-21T10:03:07.836" v="2700" actId="1076"/>
          <ac:cxnSpMkLst>
            <pc:docMk/>
            <pc:sldMk cId="4010621166" sldId="488"/>
            <ac:cxnSpMk id="225" creationId="{F40B7541-5AFB-43D6-8545-5DA30A8742F7}"/>
          </ac:cxnSpMkLst>
        </pc:cxnChg>
        <pc:cxnChg chg="add mod">
          <ac:chgData name="Enrico Gallinucci" userId="b06146b1-ee5b-4a4c-b3a5-2319e2ca0e51" providerId="ADAL" clId="{ADA388E2-5A8E-4D2A-88FC-334C57254FCD}" dt="2021-09-21T10:03:07.836" v="2700" actId="1076"/>
          <ac:cxnSpMkLst>
            <pc:docMk/>
            <pc:sldMk cId="4010621166" sldId="488"/>
            <ac:cxnSpMk id="228" creationId="{A5DC60BD-D3D4-4491-B579-90507914BD51}"/>
          </ac:cxnSpMkLst>
        </pc:cxnChg>
        <pc:cxnChg chg="add mod">
          <ac:chgData name="Enrico Gallinucci" userId="b06146b1-ee5b-4a4c-b3a5-2319e2ca0e51" providerId="ADAL" clId="{ADA388E2-5A8E-4D2A-88FC-334C57254FCD}" dt="2021-09-21T10:03:07.836" v="2700" actId="1076"/>
          <ac:cxnSpMkLst>
            <pc:docMk/>
            <pc:sldMk cId="4010621166" sldId="488"/>
            <ac:cxnSpMk id="231" creationId="{960829C8-2B2E-44F6-B990-47E0265964EE}"/>
          </ac:cxnSpMkLst>
        </pc:cxnChg>
        <pc:cxnChg chg="add mod">
          <ac:chgData name="Enrico Gallinucci" userId="b06146b1-ee5b-4a4c-b3a5-2319e2ca0e51" providerId="ADAL" clId="{ADA388E2-5A8E-4D2A-88FC-334C57254FCD}" dt="2021-09-21T10:08:32.493" v="2793" actId="14100"/>
          <ac:cxnSpMkLst>
            <pc:docMk/>
            <pc:sldMk cId="4010621166" sldId="488"/>
            <ac:cxnSpMk id="258" creationId="{B54C7002-51D3-49EE-A7DD-9E5113FA7F29}"/>
          </ac:cxnSpMkLst>
        </pc:cxnChg>
        <pc:cxnChg chg="add mod">
          <ac:chgData name="Enrico Gallinucci" userId="b06146b1-ee5b-4a4c-b3a5-2319e2ca0e51" providerId="ADAL" clId="{ADA388E2-5A8E-4D2A-88FC-334C57254FCD}" dt="2021-09-21T10:08:36.733" v="2796" actId="14100"/>
          <ac:cxnSpMkLst>
            <pc:docMk/>
            <pc:sldMk cId="4010621166" sldId="488"/>
            <ac:cxnSpMk id="261" creationId="{F63D9E5D-460E-4415-8497-CBA8300937EB}"/>
          </ac:cxnSpMkLst>
        </pc:cxnChg>
        <pc:cxnChg chg="add mod">
          <ac:chgData name="Enrico Gallinucci" userId="b06146b1-ee5b-4a4c-b3a5-2319e2ca0e51" providerId="ADAL" clId="{ADA388E2-5A8E-4D2A-88FC-334C57254FCD}" dt="2021-09-21T10:08:41.012" v="2799" actId="14100"/>
          <ac:cxnSpMkLst>
            <pc:docMk/>
            <pc:sldMk cId="4010621166" sldId="488"/>
            <ac:cxnSpMk id="264" creationId="{F64F4D3A-6353-4678-A38D-77ECC55D0D3B}"/>
          </ac:cxnSpMkLst>
        </pc:cxnChg>
        <pc:cxnChg chg="add mod">
          <ac:chgData name="Enrico Gallinucci" userId="b06146b1-ee5b-4a4c-b3a5-2319e2ca0e51" providerId="ADAL" clId="{ADA388E2-5A8E-4D2A-88FC-334C57254FCD}" dt="2021-09-21T10:08:47.964" v="2803" actId="14100"/>
          <ac:cxnSpMkLst>
            <pc:docMk/>
            <pc:sldMk cId="4010621166" sldId="488"/>
            <ac:cxnSpMk id="267" creationId="{F59F5B53-263E-4870-A575-7BB43F2EC951}"/>
          </ac:cxnSpMkLst>
        </pc:cxnChg>
        <pc:cxnChg chg="add mod">
          <ac:chgData name="Enrico Gallinucci" userId="b06146b1-ee5b-4a4c-b3a5-2319e2ca0e51" providerId="ADAL" clId="{ADA388E2-5A8E-4D2A-88FC-334C57254FCD}" dt="2021-09-21T10:08:53.228" v="2806" actId="14100"/>
          <ac:cxnSpMkLst>
            <pc:docMk/>
            <pc:sldMk cId="4010621166" sldId="488"/>
            <ac:cxnSpMk id="271" creationId="{FEAC8B08-C0DC-4F1F-A0D2-56EC2F47B413}"/>
          </ac:cxnSpMkLst>
        </pc:cxnChg>
        <pc:cxnChg chg="add mod">
          <ac:chgData name="Enrico Gallinucci" userId="b06146b1-ee5b-4a4c-b3a5-2319e2ca0e51" providerId="ADAL" clId="{ADA388E2-5A8E-4D2A-88FC-334C57254FCD}" dt="2021-09-21T10:18:40.685" v="2827" actId="14100"/>
          <ac:cxnSpMkLst>
            <pc:docMk/>
            <pc:sldMk cId="4010621166" sldId="488"/>
            <ac:cxnSpMk id="276" creationId="{0046A4F6-946D-4DCD-B009-47A366AA5C37}"/>
          </ac:cxnSpMkLst>
        </pc:cxnChg>
        <pc:cxnChg chg="add mod">
          <ac:chgData name="Enrico Gallinucci" userId="b06146b1-ee5b-4a4c-b3a5-2319e2ca0e51" providerId="ADAL" clId="{ADA388E2-5A8E-4D2A-88FC-334C57254FCD}" dt="2021-09-21T10:18:50.830" v="2830" actId="14100"/>
          <ac:cxnSpMkLst>
            <pc:docMk/>
            <pc:sldMk cId="4010621166" sldId="488"/>
            <ac:cxnSpMk id="279" creationId="{4302EA84-4179-4567-8518-4EB25131DC9E}"/>
          </ac:cxnSpMkLst>
        </pc:cxnChg>
        <pc:cxnChg chg="add mod">
          <ac:chgData name="Enrico Gallinucci" userId="b06146b1-ee5b-4a4c-b3a5-2319e2ca0e51" providerId="ADAL" clId="{ADA388E2-5A8E-4D2A-88FC-334C57254FCD}" dt="2021-09-21T10:21:48.100" v="2906" actId="14100"/>
          <ac:cxnSpMkLst>
            <pc:docMk/>
            <pc:sldMk cId="4010621166" sldId="488"/>
            <ac:cxnSpMk id="293" creationId="{98C53810-ED36-48E2-B0C2-E8CC8681EF88}"/>
          </ac:cxnSpMkLst>
        </pc:cxnChg>
        <pc:cxnChg chg="add mod">
          <ac:chgData name="Enrico Gallinucci" userId="b06146b1-ee5b-4a4c-b3a5-2319e2ca0e51" providerId="ADAL" clId="{ADA388E2-5A8E-4D2A-88FC-334C57254FCD}" dt="2021-09-21T10:21:12.637" v="2890" actId="14100"/>
          <ac:cxnSpMkLst>
            <pc:docMk/>
            <pc:sldMk cId="4010621166" sldId="488"/>
            <ac:cxnSpMk id="297" creationId="{1E22611E-69EB-4FEC-9AC6-4BBD24C5C265}"/>
          </ac:cxnSpMkLst>
        </pc:cxnChg>
        <pc:cxnChg chg="add mod">
          <ac:chgData name="Enrico Gallinucci" userId="b06146b1-ee5b-4a4c-b3a5-2319e2ca0e51" providerId="ADAL" clId="{ADA388E2-5A8E-4D2A-88FC-334C57254FCD}" dt="2021-09-21T10:21:18.444" v="2893" actId="14100"/>
          <ac:cxnSpMkLst>
            <pc:docMk/>
            <pc:sldMk cId="4010621166" sldId="488"/>
            <ac:cxnSpMk id="300" creationId="{841B4A06-5F24-4483-8B51-6399015F3481}"/>
          </ac:cxnSpMkLst>
        </pc:cxnChg>
        <pc:cxnChg chg="add mod">
          <ac:chgData name="Enrico Gallinucci" userId="b06146b1-ee5b-4a4c-b3a5-2319e2ca0e51" providerId="ADAL" clId="{ADA388E2-5A8E-4D2A-88FC-334C57254FCD}" dt="2021-09-21T10:21:46.140" v="2905" actId="14100"/>
          <ac:cxnSpMkLst>
            <pc:docMk/>
            <pc:sldMk cId="4010621166" sldId="488"/>
            <ac:cxnSpMk id="303" creationId="{17983E24-23A8-4B04-B8B2-B4F1448E4CBF}"/>
          </ac:cxnSpMkLst>
        </pc:cxnChg>
        <pc:cxnChg chg="add mod">
          <ac:chgData name="Enrico Gallinucci" userId="b06146b1-ee5b-4a4c-b3a5-2319e2ca0e51" providerId="ADAL" clId="{ADA388E2-5A8E-4D2A-88FC-334C57254FCD}" dt="2021-09-21T10:21:54.772" v="2910" actId="14100"/>
          <ac:cxnSpMkLst>
            <pc:docMk/>
            <pc:sldMk cId="4010621166" sldId="488"/>
            <ac:cxnSpMk id="309" creationId="{F062B14E-75FF-4BE4-A105-4CC8C04E5CF2}"/>
          </ac:cxnSpMkLst>
        </pc:cxnChg>
      </pc:sldChg>
      <pc:sldChg chg="addSp delSp modSp add mod ord">
        <pc:chgData name="Enrico Gallinucci" userId="b06146b1-ee5b-4a4c-b3a5-2319e2ca0e51" providerId="ADAL" clId="{ADA388E2-5A8E-4D2A-88FC-334C57254FCD}" dt="2021-10-26T07:42:52.947" v="22860" actId="14100"/>
        <pc:sldMkLst>
          <pc:docMk/>
          <pc:sldMk cId="938456063" sldId="489"/>
        </pc:sldMkLst>
        <pc:spChg chg="add del mod">
          <ac:chgData name="Enrico Gallinucci" userId="b06146b1-ee5b-4a4c-b3a5-2319e2ca0e51" providerId="ADAL" clId="{ADA388E2-5A8E-4D2A-88FC-334C57254FCD}" dt="2021-10-14T12:43:49.493" v="13615" actId="20577"/>
          <ac:spMkLst>
            <pc:docMk/>
            <pc:sldMk cId="938456063" sldId="489"/>
            <ac:spMk id="2" creationId="{98D5CE45-B524-43AB-A5B7-C1FBE7CE99AF}"/>
          </ac:spMkLst>
        </pc:spChg>
        <pc:spChg chg="add del mod">
          <ac:chgData name="Enrico Gallinucci" userId="b06146b1-ee5b-4a4c-b3a5-2319e2ca0e51" providerId="ADAL" clId="{ADA388E2-5A8E-4D2A-88FC-334C57254FCD}" dt="2021-09-22T14:11:35.862" v="5811" actId="478"/>
          <ac:spMkLst>
            <pc:docMk/>
            <pc:sldMk cId="938456063" sldId="489"/>
            <ac:spMk id="6" creationId="{A35905C9-71CD-4C68-8E3B-C4C028905F20}"/>
          </ac:spMkLst>
        </pc:spChg>
        <pc:spChg chg="add del mod">
          <ac:chgData name="Enrico Gallinucci" userId="b06146b1-ee5b-4a4c-b3a5-2319e2ca0e51" providerId="ADAL" clId="{ADA388E2-5A8E-4D2A-88FC-334C57254FCD}" dt="2021-09-22T14:11:34.416" v="5810" actId="478"/>
          <ac:spMkLst>
            <pc:docMk/>
            <pc:sldMk cId="938456063" sldId="489"/>
            <ac:spMk id="22" creationId="{74E29E64-1435-4C36-BDE5-7B139FA35B76}"/>
          </ac:spMkLst>
        </pc:spChg>
        <pc:spChg chg="mod">
          <ac:chgData name="Enrico Gallinucci" userId="b06146b1-ee5b-4a4c-b3a5-2319e2ca0e51" providerId="ADAL" clId="{ADA388E2-5A8E-4D2A-88FC-334C57254FCD}" dt="2021-09-21T15:02:51.212" v="3961" actId="20577"/>
          <ac:spMkLst>
            <pc:docMk/>
            <pc:sldMk cId="938456063" sldId="489"/>
            <ac:spMk id="78" creationId="{E66834A4-8ACF-4411-97BC-56A1FF013C86}"/>
          </ac:spMkLst>
        </pc:spChg>
        <pc:spChg chg="mod">
          <ac:chgData name="Enrico Gallinucci" userId="b06146b1-ee5b-4a4c-b3a5-2319e2ca0e51" providerId="ADAL" clId="{ADA388E2-5A8E-4D2A-88FC-334C57254FCD}" dt="2021-09-21T15:02:55.313" v="3965" actId="20577"/>
          <ac:spMkLst>
            <pc:docMk/>
            <pc:sldMk cId="938456063" sldId="489"/>
            <ac:spMk id="83" creationId="{AC77C5D0-0F47-4F69-916E-995E27A9970A}"/>
          </ac:spMkLst>
        </pc:spChg>
        <pc:spChg chg="mod">
          <ac:chgData name="Enrico Gallinucci" userId="b06146b1-ee5b-4a4c-b3a5-2319e2ca0e51" providerId="ADAL" clId="{ADA388E2-5A8E-4D2A-88FC-334C57254FCD}" dt="2021-09-21T15:02:48.732" v="3960" actId="20577"/>
          <ac:spMkLst>
            <pc:docMk/>
            <pc:sldMk cId="938456063" sldId="489"/>
            <ac:spMk id="112" creationId="{6D8432AD-5DAD-4D3F-851E-4B162ADC8174}"/>
          </ac:spMkLst>
        </pc:spChg>
        <pc:spChg chg="mod">
          <ac:chgData name="Enrico Gallinucci" userId="b06146b1-ee5b-4a4c-b3a5-2319e2ca0e51" providerId="ADAL" clId="{ADA388E2-5A8E-4D2A-88FC-334C57254FCD}" dt="2021-09-21T10:29:40.659" v="2988" actId="400"/>
          <ac:spMkLst>
            <pc:docMk/>
            <pc:sldMk cId="938456063" sldId="489"/>
            <ac:spMk id="119" creationId="{E6DCB0AE-AF8E-4A13-91D5-25AAC2245B0D}"/>
          </ac:spMkLst>
        </pc:spChg>
        <pc:spChg chg="mod">
          <ac:chgData name="Enrico Gallinucci" userId="b06146b1-ee5b-4a4c-b3a5-2319e2ca0e51" providerId="ADAL" clId="{ADA388E2-5A8E-4D2A-88FC-334C57254FCD}" dt="2021-09-21T10:29:40.659" v="2988" actId="400"/>
          <ac:spMkLst>
            <pc:docMk/>
            <pc:sldMk cId="938456063" sldId="489"/>
            <ac:spMk id="120" creationId="{6EB516B7-0A7D-464C-924A-9D2983BC2C7E}"/>
          </ac:spMkLst>
        </pc:spChg>
        <pc:spChg chg="mod">
          <ac:chgData name="Enrico Gallinucci" userId="b06146b1-ee5b-4a4c-b3a5-2319e2ca0e51" providerId="ADAL" clId="{ADA388E2-5A8E-4D2A-88FC-334C57254FCD}" dt="2021-09-21T10:29:40.659" v="2988" actId="400"/>
          <ac:spMkLst>
            <pc:docMk/>
            <pc:sldMk cId="938456063" sldId="489"/>
            <ac:spMk id="126" creationId="{0DD6E52E-37EF-457A-A9B8-DE5418A769FF}"/>
          </ac:spMkLst>
        </pc:spChg>
        <pc:spChg chg="mod">
          <ac:chgData name="Enrico Gallinucci" userId="b06146b1-ee5b-4a4c-b3a5-2319e2ca0e51" providerId="ADAL" clId="{ADA388E2-5A8E-4D2A-88FC-334C57254FCD}" dt="2021-09-21T10:29:40.659" v="2988" actId="400"/>
          <ac:spMkLst>
            <pc:docMk/>
            <pc:sldMk cId="938456063" sldId="489"/>
            <ac:spMk id="159" creationId="{0C57A58A-6D7D-493B-8BCB-C67DF351BA54}"/>
          </ac:spMkLst>
        </pc:spChg>
        <pc:spChg chg="add mod">
          <ac:chgData name="Enrico Gallinucci" userId="b06146b1-ee5b-4a4c-b3a5-2319e2ca0e51" providerId="ADAL" clId="{ADA388E2-5A8E-4D2A-88FC-334C57254FCD}" dt="2021-10-26T07:42:41.637" v="22853" actId="1076"/>
          <ac:spMkLst>
            <pc:docMk/>
            <pc:sldMk cId="938456063" sldId="489"/>
            <ac:spMk id="163" creationId="{1F4B3030-469F-40CE-8D65-5F36B6BF5BD7}"/>
          </ac:spMkLst>
        </pc:spChg>
        <pc:spChg chg="add del mod ord">
          <ac:chgData name="Enrico Gallinucci" userId="b06146b1-ee5b-4a4c-b3a5-2319e2ca0e51" providerId="ADAL" clId="{ADA388E2-5A8E-4D2A-88FC-334C57254FCD}" dt="2021-09-22T14:11:30.724" v="5808" actId="478"/>
          <ac:spMkLst>
            <pc:docMk/>
            <pc:sldMk cId="938456063" sldId="489"/>
            <ac:spMk id="163" creationId="{C917EA61-59E0-4E6D-95A2-6ED44F7B6D02}"/>
          </ac:spMkLst>
        </pc:spChg>
        <pc:spChg chg="add mod">
          <ac:chgData name="Enrico Gallinucci" userId="b06146b1-ee5b-4a4c-b3a5-2319e2ca0e51" providerId="ADAL" clId="{ADA388E2-5A8E-4D2A-88FC-334C57254FCD}" dt="2021-10-26T07:42:43.834" v="22857" actId="20577"/>
          <ac:spMkLst>
            <pc:docMk/>
            <pc:sldMk cId="938456063" sldId="489"/>
            <ac:spMk id="167" creationId="{622B0A0C-1F6B-4BCD-B7F9-7B09EF20CE3C}"/>
          </ac:spMkLst>
        </pc:spChg>
        <pc:spChg chg="mod">
          <ac:chgData name="Enrico Gallinucci" userId="b06146b1-ee5b-4a4c-b3a5-2319e2ca0e51" providerId="ADAL" clId="{ADA388E2-5A8E-4D2A-88FC-334C57254FCD}" dt="2021-09-21T10:29:40.659" v="2988" actId="400"/>
          <ac:spMkLst>
            <pc:docMk/>
            <pc:sldMk cId="938456063" sldId="489"/>
            <ac:spMk id="205" creationId="{F6C1CCE7-6FB8-47E1-8917-2E116C186389}"/>
          </ac:spMkLst>
        </pc:spChg>
        <pc:spChg chg="mod">
          <ac:chgData name="Enrico Gallinucci" userId="b06146b1-ee5b-4a4c-b3a5-2319e2ca0e51" providerId="ADAL" clId="{ADA388E2-5A8E-4D2A-88FC-334C57254FCD}" dt="2021-09-21T10:29:40.659" v="2988" actId="400"/>
          <ac:spMkLst>
            <pc:docMk/>
            <pc:sldMk cId="938456063" sldId="489"/>
            <ac:spMk id="245" creationId="{F724B334-E438-4414-A91A-475ECF0466E5}"/>
          </ac:spMkLst>
        </pc:spChg>
        <pc:spChg chg="mod">
          <ac:chgData name="Enrico Gallinucci" userId="b06146b1-ee5b-4a4c-b3a5-2319e2ca0e51" providerId="ADAL" clId="{ADA388E2-5A8E-4D2A-88FC-334C57254FCD}" dt="2021-09-21T15:02:59.629" v="3967" actId="6549"/>
          <ac:spMkLst>
            <pc:docMk/>
            <pc:sldMk cId="938456063" sldId="489"/>
            <ac:spMk id="246" creationId="{8835EF78-7021-4992-90B4-47457E1288CD}"/>
          </ac:spMkLst>
        </pc:spChg>
        <pc:spChg chg="mod">
          <ac:chgData name="Enrico Gallinucci" userId="b06146b1-ee5b-4a4c-b3a5-2319e2ca0e51" providerId="ADAL" clId="{ADA388E2-5A8E-4D2A-88FC-334C57254FCD}" dt="2021-09-21T15:02:57.585" v="3966" actId="6549"/>
          <ac:spMkLst>
            <pc:docMk/>
            <pc:sldMk cId="938456063" sldId="489"/>
            <ac:spMk id="247" creationId="{5F5E801A-11CA-496E-822B-B11DDD22160D}"/>
          </ac:spMkLst>
        </pc:spChg>
        <pc:spChg chg="mod">
          <ac:chgData name="Enrico Gallinucci" userId="b06146b1-ee5b-4a4c-b3a5-2319e2ca0e51" providerId="ADAL" clId="{ADA388E2-5A8E-4D2A-88FC-334C57254FCD}" dt="2021-09-21T10:29:40.659" v="2988" actId="400"/>
          <ac:spMkLst>
            <pc:docMk/>
            <pc:sldMk cId="938456063" sldId="489"/>
            <ac:spMk id="253" creationId="{D2A52BAC-8AA3-4BE6-9458-71E0C2834CA8}"/>
          </ac:spMkLst>
        </pc:spChg>
        <pc:spChg chg="mod">
          <ac:chgData name="Enrico Gallinucci" userId="b06146b1-ee5b-4a4c-b3a5-2319e2ca0e51" providerId="ADAL" clId="{ADA388E2-5A8E-4D2A-88FC-334C57254FCD}" dt="2021-09-21T10:29:40.659" v="2988" actId="400"/>
          <ac:spMkLst>
            <pc:docMk/>
            <pc:sldMk cId="938456063" sldId="489"/>
            <ac:spMk id="286" creationId="{0FD0AF41-59D3-4BA5-9A91-3984DA79B403}"/>
          </ac:spMkLst>
        </pc:spChg>
        <pc:spChg chg="mod">
          <ac:chgData name="Enrico Gallinucci" userId="b06146b1-ee5b-4a4c-b3a5-2319e2ca0e51" providerId="ADAL" clId="{ADA388E2-5A8E-4D2A-88FC-334C57254FCD}" dt="2021-09-21T15:02:47.696" v="3959" actId="20577"/>
          <ac:spMkLst>
            <pc:docMk/>
            <pc:sldMk cId="938456063" sldId="489"/>
            <ac:spMk id="288" creationId="{F3FE178A-1E12-4109-A324-0AC77EF96D28}"/>
          </ac:spMkLst>
        </pc:spChg>
        <pc:spChg chg="mod">
          <ac:chgData name="Enrico Gallinucci" userId="b06146b1-ee5b-4a4c-b3a5-2319e2ca0e51" providerId="ADAL" clId="{ADA388E2-5A8E-4D2A-88FC-334C57254FCD}" dt="2021-09-21T10:29:40.659" v="2988" actId="400"/>
          <ac:spMkLst>
            <pc:docMk/>
            <pc:sldMk cId="938456063" sldId="489"/>
            <ac:spMk id="291" creationId="{D067F645-D0B3-445F-92CB-9B301216A2F7}"/>
          </ac:spMkLst>
        </pc:spChg>
        <pc:cxnChg chg="add mod">
          <ac:chgData name="Enrico Gallinucci" userId="b06146b1-ee5b-4a4c-b3a5-2319e2ca0e51" providerId="ADAL" clId="{ADA388E2-5A8E-4D2A-88FC-334C57254FCD}" dt="2021-10-26T07:42:52.947" v="22860" actId="14100"/>
          <ac:cxnSpMkLst>
            <pc:docMk/>
            <pc:sldMk cId="938456063" sldId="489"/>
            <ac:cxnSpMk id="168" creationId="{F1350397-B6AE-4910-BF0F-E593F0BD8624}"/>
          </ac:cxnSpMkLst>
        </pc:cxnChg>
      </pc:sldChg>
      <pc:sldChg chg="del">
        <pc:chgData name="Enrico Gallinucci" userId="b06146b1-ee5b-4a4c-b3a5-2319e2ca0e51" providerId="ADAL" clId="{ADA388E2-5A8E-4D2A-88FC-334C57254FCD}" dt="2021-09-21T06:33:22.499" v="0" actId="47"/>
        <pc:sldMkLst>
          <pc:docMk/>
          <pc:sldMk cId="2496160280" sldId="489"/>
        </pc:sldMkLst>
      </pc:sldChg>
      <pc:sldChg chg="modSp add del mod">
        <pc:chgData name="Enrico Gallinucci" userId="b06146b1-ee5b-4a4c-b3a5-2319e2ca0e51" providerId="ADAL" clId="{ADA388E2-5A8E-4D2A-88FC-334C57254FCD}" dt="2021-09-21T12:30:11.678" v="3101" actId="47"/>
        <pc:sldMkLst>
          <pc:docMk/>
          <pc:sldMk cId="2234359605" sldId="490"/>
        </pc:sldMkLst>
        <pc:spChg chg="mod">
          <ac:chgData name="Enrico Gallinucci" userId="b06146b1-ee5b-4a4c-b3a5-2319e2ca0e51" providerId="ADAL" clId="{ADA388E2-5A8E-4D2A-88FC-334C57254FCD}" dt="2021-09-21T10:32:39.736" v="3004" actId="20577"/>
          <ac:spMkLst>
            <pc:docMk/>
            <pc:sldMk cId="2234359605" sldId="490"/>
            <ac:spMk id="2" creationId="{98D5CE45-B524-43AB-A5B7-C1FBE7CE99AF}"/>
          </ac:spMkLst>
        </pc:spChg>
      </pc:sldChg>
      <pc:sldChg chg="del">
        <pc:chgData name="Enrico Gallinucci" userId="b06146b1-ee5b-4a4c-b3a5-2319e2ca0e51" providerId="ADAL" clId="{ADA388E2-5A8E-4D2A-88FC-334C57254FCD}" dt="2021-09-21T06:33:43.774" v="1" actId="47"/>
        <pc:sldMkLst>
          <pc:docMk/>
          <pc:sldMk cId="3092683595" sldId="490"/>
        </pc:sldMkLst>
      </pc:sldChg>
      <pc:sldChg chg="del">
        <pc:chgData name="Enrico Gallinucci" userId="b06146b1-ee5b-4a4c-b3a5-2319e2ca0e51" providerId="ADAL" clId="{ADA388E2-5A8E-4D2A-88FC-334C57254FCD}" dt="2021-09-21T06:33:43.774" v="1" actId="47"/>
        <pc:sldMkLst>
          <pc:docMk/>
          <pc:sldMk cId="619560396" sldId="491"/>
        </pc:sldMkLst>
      </pc:sldChg>
      <pc:sldChg chg="modSp add del mod">
        <pc:chgData name="Enrico Gallinucci" userId="b06146b1-ee5b-4a4c-b3a5-2319e2ca0e51" providerId="ADAL" clId="{ADA388E2-5A8E-4D2A-88FC-334C57254FCD}" dt="2021-09-21T14:17:34.681" v="3758" actId="47"/>
        <pc:sldMkLst>
          <pc:docMk/>
          <pc:sldMk cId="1747011364" sldId="491"/>
        </pc:sldMkLst>
        <pc:spChg chg="mod">
          <ac:chgData name="Enrico Gallinucci" userId="b06146b1-ee5b-4a4c-b3a5-2319e2ca0e51" providerId="ADAL" clId="{ADA388E2-5A8E-4D2A-88FC-334C57254FCD}" dt="2021-09-21T10:32:59.655" v="3019" actId="20577"/>
          <ac:spMkLst>
            <pc:docMk/>
            <pc:sldMk cId="1747011364" sldId="491"/>
            <ac:spMk id="2" creationId="{98D5CE45-B524-43AB-A5B7-C1FBE7CE99AF}"/>
          </ac:spMkLst>
        </pc:spChg>
      </pc:sldChg>
      <pc:sldChg chg="del">
        <pc:chgData name="Enrico Gallinucci" userId="b06146b1-ee5b-4a4c-b3a5-2319e2ca0e51" providerId="ADAL" clId="{ADA388E2-5A8E-4D2A-88FC-334C57254FCD}" dt="2021-09-21T06:33:43.774" v="1" actId="47"/>
        <pc:sldMkLst>
          <pc:docMk/>
          <pc:sldMk cId="2189613949" sldId="492"/>
        </pc:sldMkLst>
      </pc:sldChg>
      <pc:sldChg chg="addSp delSp modSp add mod ord modShow">
        <pc:chgData name="Enrico Gallinucci" userId="b06146b1-ee5b-4a4c-b3a5-2319e2ca0e51" providerId="ADAL" clId="{ADA388E2-5A8E-4D2A-88FC-334C57254FCD}" dt="2021-09-22T14:17:19.891" v="5859"/>
        <pc:sldMkLst>
          <pc:docMk/>
          <pc:sldMk cId="2945479278" sldId="492"/>
        </pc:sldMkLst>
        <pc:spChg chg="mod">
          <ac:chgData name="Enrico Gallinucci" userId="b06146b1-ee5b-4a4c-b3a5-2319e2ca0e51" providerId="ADAL" clId="{ADA388E2-5A8E-4D2A-88FC-334C57254FCD}" dt="2021-09-22T14:11:50.534" v="5823" actId="20577"/>
          <ac:spMkLst>
            <pc:docMk/>
            <pc:sldMk cId="2945479278" sldId="492"/>
            <ac:spMk id="2" creationId="{98D5CE45-B524-43AB-A5B7-C1FBE7CE99AF}"/>
          </ac:spMkLst>
        </pc:spChg>
        <pc:spChg chg="add mod">
          <ac:chgData name="Enrico Gallinucci" userId="b06146b1-ee5b-4a4c-b3a5-2319e2ca0e51" providerId="ADAL" clId="{ADA388E2-5A8E-4D2A-88FC-334C57254FCD}" dt="2021-09-21T12:43:41.781" v="3189" actId="164"/>
          <ac:spMkLst>
            <pc:docMk/>
            <pc:sldMk cId="2945479278" sldId="492"/>
            <ac:spMk id="3" creationId="{FA61C198-CA5A-449C-8A29-D71FC6D7A895}"/>
          </ac:spMkLst>
        </pc:spChg>
        <pc:spChg chg="del">
          <ac:chgData name="Enrico Gallinucci" userId="b06146b1-ee5b-4a4c-b3a5-2319e2ca0e51" providerId="ADAL" clId="{ADA388E2-5A8E-4D2A-88FC-334C57254FCD}" dt="2021-09-21T12:45:10.754" v="3208" actId="478"/>
          <ac:spMkLst>
            <pc:docMk/>
            <pc:sldMk cId="2945479278" sldId="492"/>
            <ac:spMk id="7" creationId="{DF2D7DAE-7A5C-4D6C-8B92-F67C8C0DD61B}"/>
          </ac:spMkLst>
        </pc:spChg>
        <pc:spChg chg="mod">
          <ac:chgData name="Enrico Gallinucci" userId="b06146b1-ee5b-4a4c-b3a5-2319e2ca0e51" providerId="ADAL" clId="{ADA388E2-5A8E-4D2A-88FC-334C57254FCD}" dt="2021-09-21T14:10:10.212" v="3730" actId="1035"/>
          <ac:spMkLst>
            <pc:docMk/>
            <pc:sldMk cId="2945479278" sldId="492"/>
            <ac:spMk id="8" creationId="{E9FA1CC6-D475-477D-BEFB-4A902D309D49}"/>
          </ac:spMkLst>
        </pc:spChg>
        <pc:spChg chg="del">
          <ac:chgData name="Enrico Gallinucci" userId="b06146b1-ee5b-4a4c-b3a5-2319e2ca0e51" providerId="ADAL" clId="{ADA388E2-5A8E-4D2A-88FC-334C57254FCD}" dt="2021-09-21T12:44:29.460" v="3195" actId="478"/>
          <ac:spMkLst>
            <pc:docMk/>
            <pc:sldMk cId="2945479278" sldId="492"/>
            <ac:spMk id="9" creationId="{9E332EA7-DFDC-40BB-9698-077B273D34F2}"/>
          </ac:spMkLst>
        </pc:spChg>
        <pc:spChg chg="mod">
          <ac:chgData name="Enrico Gallinucci" userId="b06146b1-ee5b-4a4c-b3a5-2319e2ca0e51" providerId="ADAL" clId="{ADA388E2-5A8E-4D2A-88FC-334C57254FCD}" dt="2021-09-21T14:10:10.212" v="3730" actId="1035"/>
          <ac:spMkLst>
            <pc:docMk/>
            <pc:sldMk cId="2945479278" sldId="492"/>
            <ac:spMk id="10" creationId="{B49D7E83-0788-4957-88B3-5679D9441EBE}"/>
          </ac:spMkLst>
        </pc:spChg>
        <pc:spChg chg="del mod">
          <ac:chgData name="Enrico Gallinucci" userId="b06146b1-ee5b-4a4c-b3a5-2319e2ca0e51" providerId="ADAL" clId="{ADA388E2-5A8E-4D2A-88FC-334C57254FCD}" dt="2021-09-21T14:04:21.556" v="3547" actId="478"/>
          <ac:spMkLst>
            <pc:docMk/>
            <pc:sldMk cId="2945479278" sldId="492"/>
            <ac:spMk id="11" creationId="{241A8175-00FB-4DD4-852B-242900047ACA}"/>
          </ac:spMkLst>
        </pc:spChg>
        <pc:spChg chg="del mod">
          <ac:chgData name="Enrico Gallinucci" userId="b06146b1-ee5b-4a4c-b3a5-2319e2ca0e51" providerId="ADAL" clId="{ADA388E2-5A8E-4D2A-88FC-334C57254FCD}" dt="2021-09-21T14:04:21.556" v="3547" actId="478"/>
          <ac:spMkLst>
            <pc:docMk/>
            <pc:sldMk cId="2945479278" sldId="492"/>
            <ac:spMk id="12" creationId="{66C570D9-B5E7-462D-87F8-25B59DCD2617}"/>
          </ac:spMkLst>
        </pc:spChg>
        <pc:spChg chg="del mod">
          <ac:chgData name="Enrico Gallinucci" userId="b06146b1-ee5b-4a4c-b3a5-2319e2ca0e51" providerId="ADAL" clId="{ADA388E2-5A8E-4D2A-88FC-334C57254FCD}" dt="2021-09-21T14:04:21.556" v="3547" actId="478"/>
          <ac:spMkLst>
            <pc:docMk/>
            <pc:sldMk cId="2945479278" sldId="492"/>
            <ac:spMk id="14" creationId="{88823F3A-6C3B-4728-AD8D-0EE080DF39A5}"/>
          </ac:spMkLst>
        </pc:spChg>
        <pc:spChg chg="del mod">
          <ac:chgData name="Enrico Gallinucci" userId="b06146b1-ee5b-4a4c-b3a5-2319e2ca0e51" providerId="ADAL" clId="{ADA388E2-5A8E-4D2A-88FC-334C57254FCD}" dt="2021-09-21T14:04:21.556" v="3547" actId="478"/>
          <ac:spMkLst>
            <pc:docMk/>
            <pc:sldMk cId="2945479278" sldId="492"/>
            <ac:spMk id="15" creationId="{9D7823DB-E5E0-4E00-80E0-B69F6A96A107}"/>
          </ac:spMkLst>
        </pc:spChg>
        <pc:spChg chg="del mod">
          <ac:chgData name="Enrico Gallinucci" userId="b06146b1-ee5b-4a4c-b3a5-2319e2ca0e51" providerId="ADAL" clId="{ADA388E2-5A8E-4D2A-88FC-334C57254FCD}" dt="2021-09-21T14:04:21.556" v="3547" actId="478"/>
          <ac:spMkLst>
            <pc:docMk/>
            <pc:sldMk cId="2945479278" sldId="492"/>
            <ac:spMk id="16" creationId="{0BD373BB-AE8B-4CAA-A0AD-9BC3015582AB}"/>
          </ac:spMkLst>
        </pc:spChg>
        <pc:spChg chg="del mod">
          <ac:chgData name="Enrico Gallinucci" userId="b06146b1-ee5b-4a4c-b3a5-2319e2ca0e51" providerId="ADAL" clId="{ADA388E2-5A8E-4D2A-88FC-334C57254FCD}" dt="2021-09-21T14:04:21.556" v="3547" actId="478"/>
          <ac:spMkLst>
            <pc:docMk/>
            <pc:sldMk cId="2945479278" sldId="492"/>
            <ac:spMk id="17" creationId="{422036A2-9A7F-41E9-AB1A-57DFBF671B46}"/>
          </ac:spMkLst>
        </pc:spChg>
        <pc:spChg chg="mod">
          <ac:chgData name="Enrico Gallinucci" userId="b06146b1-ee5b-4a4c-b3a5-2319e2ca0e51" providerId="ADAL" clId="{ADA388E2-5A8E-4D2A-88FC-334C57254FCD}" dt="2021-09-21T14:10:10.212" v="3730" actId="1035"/>
          <ac:spMkLst>
            <pc:docMk/>
            <pc:sldMk cId="2945479278" sldId="492"/>
            <ac:spMk id="18" creationId="{683257EB-EC4D-4479-9274-8A05381FBAC1}"/>
          </ac:spMkLst>
        </pc:spChg>
        <pc:spChg chg="del">
          <ac:chgData name="Enrico Gallinucci" userId="b06146b1-ee5b-4a4c-b3a5-2319e2ca0e51" providerId="ADAL" clId="{ADA388E2-5A8E-4D2A-88FC-334C57254FCD}" dt="2021-09-21T12:46:09.015" v="3253" actId="478"/>
          <ac:spMkLst>
            <pc:docMk/>
            <pc:sldMk cId="2945479278" sldId="492"/>
            <ac:spMk id="19" creationId="{C7160FA1-6235-47E7-B4DE-DDCAD15307D0}"/>
          </ac:spMkLst>
        </pc:spChg>
        <pc:spChg chg="del">
          <ac:chgData name="Enrico Gallinucci" userId="b06146b1-ee5b-4a4c-b3a5-2319e2ca0e51" providerId="ADAL" clId="{ADA388E2-5A8E-4D2A-88FC-334C57254FCD}" dt="2021-09-21T12:46:08.730" v="3252" actId="478"/>
          <ac:spMkLst>
            <pc:docMk/>
            <pc:sldMk cId="2945479278" sldId="492"/>
            <ac:spMk id="20" creationId="{72E0CA64-854F-4A56-BF77-7FC26950A692}"/>
          </ac:spMkLst>
        </pc:spChg>
        <pc:spChg chg="del">
          <ac:chgData name="Enrico Gallinucci" userId="b06146b1-ee5b-4a4c-b3a5-2319e2ca0e51" providerId="ADAL" clId="{ADA388E2-5A8E-4D2A-88FC-334C57254FCD}" dt="2021-09-21T12:46:08.439" v="3251" actId="478"/>
          <ac:spMkLst>
            <pc:docMk/>
            <pc:sldMk cId="2945479278" sldId="492"/>
            <ac:spMk id="21" creationId="{C30444C9-9648-4360-8E09-CF417D81678A}"/>
          </ac:spMkLst>
        </pc:spChg>
        <pc:spChg chg="del">
          <ac:chgData name="Enrico Gallinucci" userId="b06146b1-ee5b-4a4c-b3a5-2319e2ca0e51" providerId="ADAL" clId="{ADA388E2-5A8E-4D2A-88FC-334C57254FCD}" dt="2021-09-21T12:43:47.381" v="3191" actId="478"/>
          <ac:spMkLst>
            <pc:docMk/>
            <pc:sldMk cId="2945479278" sldId="492"/>
            <ac:spMk id="56" creationId="{EA173C36-72FE-4497-95A3-ED707B95CA2D}"/>
          </ac:spMkLst>
        </pc:spChg>
        <pc:spChg chg="mod">
          <ac:chgData name="Enrico Gallinucci" userId="b06146b1-ee5b-4a4c-b3a5-2319e2ca0e51" providerId="ADAL" clId="{ADA388E2-5A8E-4D2A-88FC-334C57254FCD}" dt="2021-09-21T14:10:10.212" v="3730" actId="1035"/>
          <ac:spMkLst>
            <pc:docMk/>
            <pc:sldMk cId="2945479278" sldId="492"/>
            <ac:spMk id="57" creationId="{8C48F995-CA52-4CCD-AE22-D84F9F3771A6}"/>
          </ac:spMkLst>
        </pc:spChg>
        <pc:spChg chg="del mod">
          <ac:chgData name="Enrico Gallinucci" userId="b06146b1-ee5b-4a4c-b3a5-2319e2ca0e51" providerId="ADAL" clId="{ADA388E2-5A8E-4D2A-88FC-334C57254FCD}" dt="2021-09-21T14:04:21.556" v="3547" actId="478"/>
          <ac:spMkLst>
            <pc:docMk/>
            <pc:sldMk cId="2945479278" sldId="492"/>
            <ac:spMk id="58" creationId="{7D385964-6DA9-4579-B088-5C912F191945}"/>
          </ac:spMkLst>
        </pc:spChg>
        <pc:spChg chg="del mod">
          <ac:chgData name="Enrico Gallinucci" userId="b06146b1-ee5b-4a4c-b3a5-2319e2ca0e51" providerId="ADAL" clId="{ADA388E2-5A8E-4D2A-88FC-334C57254FCD}" dt="2021-09-21T14:04:21.556" v="3547" actId="478"/>
          <ac:spMkLst>
            <pc:docMk/>
            <pc:sldMk cId="2945479278" sldId="492"/>
            <ac:spMk id="59" creationId="{2CDF99E7-433B-4D31-B627-210B808DDDDE}"/>
          </ac:spMkLst>
        </pc:spChg>
        <pc:spChg chg="mod">
          <ac:chgData name="Enrico Gallinucci" userId="b06146b1-ee5b-4a4c-b3a5-2319e2ca0e51" providerId="ADAL" clId="{ADA388E2-5A8E-4D2A-88FC-334C57254FCD}" dt="2021-09-21T14:10:10.212" v="3730" actId="1035"/>
          <ac:spMkLst>
            <pc:docMk/>
            <pc:sldMk cId="2945479278" sldId="492"/>
            <ac:spMk id="60" creationId="{76C9A56D-8572-4977-A577-C7142D5F6C32}"/>
          </ac:spMkLst>
        </pc:spChg>
        <pc:spChg chg="mod">
          <ac:chgData name="Enrico Gallinucci" userId="b06146b1-ee5b-4a4c-b3a5-2319e2ca0e51" providerId="ADAL" clId="{ADA388E2-5A8E-4D2A-88FC-334C57254FCD}" dt="2021-09-21T14:10:10.212" v="3730" actId="1035"/>
          <ac:spMkLst>
            <pc:docMk/>
            <pc:sldMk cId="2945479278" sldId="492"/>
            <ac:spMk id="61" creationId="{E81C96B5-3CE5-418E-8B09-FBF5A979B89B}"/>
          </ac:spMkLst>
        </pc:spChg>
        <pc:spChg chg="mod">
          <ac:chgData name="Enrico Gallinucci" userId="b06146b1-ee5b-4a4c-b3a5-2319e2ca0e51" providerId="ADAL" clId="{ADA388E2-5A8E-4D2A-88FC-334C57254FCD}" dt="2021-09-21T14:10:10.212" v="3730" actId="1035"/>
          <ac:spMkLst>
            <pc:docMk/>
            <pc:sldMk cId="2945479278" sldId="492"/>
            <ac:spMk id="62" creationId="{7C4124C2-1093-4A45-ABCC-EC4B35A74F08}"/>
          </ac:spMkLst>
        </pc:spChg>
        <pc:spChg chg="mod">
          <ac:chgData name="Enrico Gallinucci" userId="b06146b1-ee5b-4a4c-b3a5-2319e2ca0e51" providerId="ADAL" clId="{ADA388E2-5A8E-4D2A-88FC-334C57254FCD}" dt="2021-09-21T14:10:10.212" v="3730" actId="1035"/>
          <ac:spMkLst>
            <pc:docMk/>
            <pc:sldMk cId="2945479278" sldId="492"/>
            <ac:spMk id="63" creationId="{323D25D2-D8CA-4F9C-A92C-3912936E84DF}"/>
          </ac:spMkLst>
        </pc:spChg>
        <pc:spChg chg="del">
          <ac:chgData name="Enrico Gallinucci" userId="b06146b1-ee5b-4a4c-b3a5-2319e2ca0e51" providerId="ADAL" clId="{ADA388E2-5A8E-4D2A-88FC-334C57254FCD}" dt="2021-09-21T12:46:06.897" v="3250" actId="478"/>
          <ac:spMkLst>
            <pc:docMk/>
            <pc:sldMk cId="2945479278" sldId="492"/>
            <ac:spMk id="64" creationId="{6F6C4707-9E3A-4960-B705-739B406DA01A}"/>
          </ac:spMkLst>
        </pc:spChg>
        <pc:spChg chg="del">
          <ac:chgData name="Enrico Gallinucci" userId="b06146b1-ee5b-4a4c-b3a5-2319e2ca0e51" providerId="ADAL" clId="{ADA388E2-5A8E-4D2A-88FC-334C57254FCD}" dt="2021-09-21T12:46:05.600" v="3249" actId="478"/>
          <ac:spMkLst>
            <pc:docMk/>
            <pc:sldMk cId="2945479278" sldId="492"/>
            <ac:spMk id="65" creationId="{E1661964-02AF-469B-BE77-F9C3B70E9AE9}"/>
          </ac:spMkLst>
        </pc:spChg>
        <pc:spChg chg="del">
          <ac:chgData name="Enrico Gallinucci" userId="b06146b1-ee5b-4a4c-b3a5-2319e2ca0e51" providerId="ADAL" clId="{ADA388E2-5A8E-4D2A-88FC-334C57254FCD}" dt="2021-09-21T12:46:04.725" v="3248" actId="478"/>
          <ac:spMkLst>
            <pc:docMk/>
            <pc:sldMk cId="2945479278" sldId="492"/>
            <ac:spMk id="66" creationId="{A4494BB8-646D-4D83-8AA8-7FC7CFEFAFBF}"/>
          </ac:spMkLst>
        </pc:spChg>
        <pc:spChg chg="del">
          <ac:chgData name="Enrico Gallinucci" userId="b06146b1-ee5b-4a4c-b3a5-2319e2ca0e51" providerId="ADAL" clId="{ADA388E2-5A8E-4D2A-88FC-334C57254FCD}" dt="2021-09-21T12:46:03.617" v="3247" actId="478"/>
          <ac:spMkLst>
            <pc:docMk/>
            <pc:sldMk cId="2945479278" sldId="492"/>
            <ac:spMk id="67" creationId="{624E4C04-230D-4F20-A247-B16CC8742C8E}"/>
          </ac:spMkLst>
        </pc:spChg>
        <pc:spChg chg="mod">
          <ac:chgData name="Enrico Gallinucci" userId="b06146b1-ee5b-4a4c-b3a5-2319e2ca0e51" providerId="ADAL" clId="{ADA388E2-5A8E-4D2A-88FC-334C57254FCD}" dt="2021-09-21T15:02:08.962" v="3947" actId="20577"/>
          <ac:spMkLst>
            <pc:docMk/>
            <pc:sldMk cId="2945479278" sldId="492"/>
            <ac:spMk id="78" creationId="{E66834A4-8ACF-4411-97BC-56A1FF013C86}"/>
          </ac:spMkLst>
        </pc:spChg>
        <pc:spChg chg="del mod">
          <ac:chgData name="Enrico Gallinucci" userId="b06146b1-ee5b-4a4c-b3a5-2319e2ca0e51" providerId="ADAL" clId="{ADA388E2-5A8E-4D2A-88FC-334C57254FCD}" dt="2021-09-21T12:44:30.174" v="3196" actId="478"/>
          <ac:spMkLst>
            <pc:docMk/>
            <pc:sldMk cId="2945479278" sldId="492"/>
            <ac:spMk id="83" creationId="{AC77C5D0-0F47-4F69-916E-995E27A9970A}"/>
          </ac:spMkLst>
        </pc:spChg>
        <pc:spChg chg="del">
          <ac:chgData name="Enrico Gallinucci" userId="b06146b1-ee5b-4a4c-b3a5-2319e2ca0e51" providerId="ADAL" clId="{ADA388E2-5A8E-4D2A-88FC-334C57254FCD}" dt="2021-09-21T12:45:23.506" v="3219" actId="478"/>
          <ac:spMkLst>
            <pc:docMk/>
            <pc:sldMk cId="2945479278" sldId="492"/>
            <ac:spMk id="84" creationId="{4E7540E1-1CB5-4CA6-AC3D-E3BE2E3F3EB8}"/>
          </ac:spMkLst>
        </pc:spChg>
        <pc:spChg chg="mod">
          <ac:chgData name="Enrico Gallinucci" userId="b06146b1-ee5b-4a4c-b3a5-2319e2ca0e51" providerId="ADAL" clId="{ADA388E2-5A8E-4D2A-88FC-334C57254FCD}" dt="2021-09-21T14:10:10.212" v="3730" actId="1035"/>
          <ac:spMkLst>
            <pc:docMk/>
            <pc:sldMk cId="2945479278" sldId="492"/>
            <ac:spMk id="85" creationId="{3B215714-AE3E-493A-B51C-82F49B293A32}"/>
          </ac:spMkLst>
        </pc:spChg>
        <pc:spChg chg="mod">
          <ac:chgData name="Enrico Gallinucci" userId="b06146b1-ee5b-4a4c-b3a5-2319e2ca0e51" providerId="ADAL" clId="{ADA388E2-5A8E-4D2A-88FC-334C57254FCD}" dt="2021-09-21T14:10:10.212" v="3730" actId="1035"/>
          <ac:spMkLst>
            <pc:docMk/>
            <pc:sldMk cId="2945479278" sldId="492"/>
            <ac:spMk id="86" creationId="{D2B3FB8C-9D6E-449A-9AE2-9462A4ADF228}"/>
          </ac:spMkLst>
        </pc:spChg>
        <pc:spChg chg="mod">
          <ac:chgData name="Enrico Gallinucci" userId="b06146b1-ee5b-4a4c-b3a5-2319e2ca0e51" providerId="ADAL" clId="{ADA388E2-5A8E-4D2A-88FC-334C57254FCD}" dt="2021-09-21T14:10:10.212" v="3730" actId="1035"/>
          <ac:spMkLst>
            <pc:docMk/>
            <pc:sldMk cId="2945479278" sldId="492"/>
            <ac:spMk id="87" creationId="{70CE37CC-48F3-4F7F-8EB1-D14B8B0FF338}"/>
          </ac:spMkLst>
        </pc:spChg>
        <pc:spChg chg="del mod">
          <ac:chgData name="Enrico Gallinucci" userId="b06146b1-ee5b-4a4c-b3a5-2319e2ca0e51" providerId="ADAL" clId="{ADA388E2-5A8E-4D2A-88FC-334C57254FCD}" dt="2021-09-21T13:58:20.182" v="3379" actId="478"/>
          <ac:spMkLst>
            <pc:docMk/>
            <pc:sldMk cId="2945479278" sldId="492"/>
            <ac:spMk id="88" creationId="{9A62FD52-8A50-4ECF-BD56-9FC05ACC2943}"/>
          </ac:spMkLst>
        </pc:spChg>
        <pc:spChg chg="add del mod">
          <ac:chgData name="Enrico Gallinucci" userId="b06146b1-ee5b-4a4c-b3a5-2319e2ca0e51" providerId="ADAL" clId="{ADA388E2-5A8E-4D2A-88FC-334C57254FCD}" dt="2021-09-21T14:10:10.212" v="3730" actId="1035"/>
          <ac:spMkLst>
            <pc:docMk/>
            <pc:sldMk cId="2945479278" sldId="492"/>
            <ac:spMk id="89" creationId="{3D404AC0-A380-47EB-9C77-F56ABD7B724C}"/>
          </ac:spMkLst>
        </pc:spChg>
        <pc:spChg chg="mod">
          <ac:chgData name="Enrico Gallinucci" userId="b06146b1-ee5b-4a4c-b3a5-2319e2ca0e51" providerId="ADAL" clId="{ADA388E2-5A8E-4D2A-88FC-334C57254FCD}" dt="2021-09-21T14:10:10.212" v="3730" actId="1035"/>
          <ac:spMkLst>
            <pc:docMk/>
            <pc:sldMk cId="2945479278" sldId="492"/>
            <ac:spMk id="90" creationId="{3227F553-A673-407D-B66B-F3DD4DED8AAD}"/>
          </ac:spMkLst>
        </pc:spChg>
        <pc:spChg chg="mod">
          <ac:chgData name="Enrico Gallinucci" userId="b06146b1-ee5b-4a4c-b3a5-2319e2ca0e51" providerId="ADAL" clId="{ADA388E2-5A8E-4D2A-88FC-334C57254FCD}" dt="2021-09-21T15:02:11.384" v="3948" actId="20577"/>
          <ac:spMkLst>
            <pc:docMk/>
            <pc:sldMk cId="2945479278" sldId="492"/>
            <ac:spMk id="112" creationId="{6D8432AD-5DAD-4D3F-851E-4B162ADC8174}"/>
          </ac:spMkLst>
        </pc:spChg>
        <pc:spChg chg="mod">
          <ac:chgData name="Enrico Gallinucci" userId="b06146b1-ee5b-4a4c-b3a5-2319e2ca0e51" providerId="ADAL" clId="{ADA388E2-5A8E-4D2A-88FC-334C57254FCD}" dt="2021-09-21T14:10:10.212" v="3730" actId="1035"/>
          <ac:spMkLst>
            <pc:docMk/>
            <pc:sldMk cId="2945479278" sldId="492"/>
            <ac:spMk id="113" creationId="{DC8AA1DC-9BDF-4E9C-A96E-6F5D24B99FA0}"/>
          </ac:spMkLst>
        </pc:spChg>
        <pc:spChg chg="add del mod">
          <ac:chgData name="Enrico Gallinucci" userId="b06146b1-ee5b-4a4c-b3a5-2319e2ca0e51" providerId="ADAL" clId="{ADA388E2-5A8E-4D2A-88FC-334C57254FCD}" dt="2021-09-21T14:00:35.276" v="3455" actId="478"/>
          <ac:spMkLst>
            <pc:docMk/>
            <pc:sldMk cId="2945479278" sldId="492"/>
            <ac:spMk id="114" creationId="{FB3688C2-3169-4B49-BCF2-053139D79EF9}"/>
          </ac:spMkLst>
        </pc:spChg>
        <pc:spChg chg="mod">
          <ac:chgData name="Enrico Gallinucci" userId="b06146b1-ee5b-4a4c-b3a5-2319e2ca0e51" providerId="ADAL" clId="{ADA388E2-5A8E-4D2A-88FC-334C57254FCD}" dt="2021-09-21T14:10:10.212" v="3730" actId="1035"/>
          <ac:spMkLst>
            <pc:docMk/>
            <pc:sldMk cId="2945479278" sldId="492"/>
            <ac:spMk id="115" creationId="{0650B466-D109-4512-856B-3C9C1CD84800}"/>
          </ac:spMkLst>
        </pc:spChg>
        <pc:spChg chg="mod">
          <ac:chgData name="Enrico Gallinucci" userId="b06146b1-ee5b-4a4c-b3a5-2319e2ca0e51" providerId="ADAL" clId="{ADA388E2-5A8E-4D2A-88FC-334C57254FCD}" dt="2021-09-21T14:10:10.212" v="3730" actId="1035"/>
          <ac:spMkLst>
            <pc:docMk/>
            <pc:sldMk cId="2945479278" sldId="492"/>
            <ac:spMk id="117" creationId="{F29EA9DC-88D6-4CD2-A3FA-2A29F2AD5B0B}"/>
          </ac:spMkLst>
        </pc:spChg>
        <pc:spChg chg="mod">
          <ac:chgData name="Enrico Gallinucci" userId="b06146b1-ee5b-4a4c-b3a5-2319e2ca0e51" providerId="ADAL" clId="{ADA388E2-5A8E-4D2A-88FC-334C57254FCD}" dt="2021-09-21T14:10:10.212" v="3730" actId="1035"/>
          <ac:spMkLst>
            <pc:docMk/>
            <pc:sldMk cId="2945479278" sldId="492"/>
            <ac:spMk id="118" creationId="{1DA8DE7C-7C11-40E4-AA4B-C80219F46718}"/>
          </ac:spMkLst>
        </pc:spChg>
        <pc:spChg chg="del">
          <ac:chgData name="Enrico Gallinucci" userId="b06146b1-ee5b-4a4c-b3a5-2319e2ca0e51" providerId="ADAL" clId="{ADA388E2-5A8E-4D2A-88FC-334C57254FCD}" dt="2021-09-21T12:45:23.002" v="3218" actId="478"/>
          <ac:spMkLst>
            <pc:docMk/>
            <pc:sldMk cId="2945479278" sldId="492"/>
            <ac:spMk id="119" creationId="{E6DCB0AE-AF8E-4A13-91D5-25AAC2245B0D}"/>
          </ac:spMkLst>
        </pc:spChg>
        <pc:spChg chg="del">
          <ac:chgData name="Enrico Gallinucci" userId="b06146b1-ee5b-4a4c-b3a5-2319e2ca0e51" providerId="ADAL" clId="{ADA388E2-5A8E-4D2A-88FC-334C57254FCD}" dt="2021-09-21T12:45:13.557" v="3209" actId="478"/>
          <ac:spMkLst>
            <pc:docMk/>
            <pc:sldMk cId="2945479278" sldId="492"/>
            <ac:spMk id="120" creationId="{6EB516B7-0A7D-464C-924A-9D2983BC2C7E}"/>
          </ac:spMkLst>
        </pc:spChg>
        <pc:spChg chg="del">
          <ac:chgData name="Enrico Gallinucci" userId="b06146b1-ee5b-4a4c-b3a5-2319e2ca0e51" providerId="ADAL" clId="{ADA388E2-5A8E-4D2A-88FC-334C57254FCD}" dt="2021-09-21T12:45:14.107" v="3210" actId="478"/>
          <ac:spMkLst>
            <pc:docMk/>
            <pc:sldMk cId="2945479278" sldId="492"/>
            <ac:spMk id="121" creationId="{09FAD2DD-9498-469B-9F3E-68DC18EF561A}"/>
          </ac:spMkLst>
        </pc:spChg>
        <pc:spChg chg="del">
          <ac:chgData name="Enrico Gallinucci" userId="b06146b1-ee5b-4a4c-b3a5-2319e2ca0e51" providerId="ADAL" clId="{ADA388E2-5A8E-4D2A-88FC-334C57254FCD}" dt="2021-09-21T12:45:18.818" v="3214" actId="478"/>
          <ac:spMkLst>
            <pc:docMk/>
            <pc:sldMk cId="2945479278" sldId="492"/>
            <ac:spMk id="125" creationId="{632D9AC7-A5A1-4BAD-A01D-D805B76EBE78}"/>
          </ac:spMkLst>
        </pc:spChg>
        <pc:spChg chg="del">
          <ac:chgData name="Enrico Gallinucci" userId="b06146b1-ee5b-4a4c-b3a5-2319e2ca0e51" providerId="ADAL" clId="{ADA388E2-5A8E-4D2A-88FC-334C57254FCD}" dt="2021-09-21T12:45:16.567" v="3213" actId="478"/>
          <ac:spMkLst>
            <pc:docMk/>
            <pc:sldMk cId="2945479278" sldId="492"/>
            <ac:spMk id="126" creationId="{0DD6E52E-37EF-457A-A9B8-DE5418A769FF}"/>
          </ac:spMkLst>
        </pc:spChg>
        <pc:spChg chg="mod">
          <ac:chgData name="Enrico Gallinucci" userId="b06146b1-ee5b-4a4c-b3a5-2319e2ca0e51" providerId="ADAL" clId="{ADA388E2-5A8E-4D2A-88FC-334C57254FCD}" dt="2021-09-21T14:10:10.212" v="3730" actId="1035"/>
          <ac:spMkLst>
            <pc:docMk/>
            <pc:sldMk cId="2945479278" sldId="492"/>
            <ac:spMk id="127" creationId="{5CA12539-5FBA-4BA6-92CE-AB2A06F538F1}"/>
          </ac:spMkLst>
        </pc:spChg>
        <pc:spChg chg="del mod">
          <ac:chgData name="Enrico Gallinucci" userId="b06146b1-ee5b-4a4c-b3a5-2319e2ca0e51" providerId="ADAL" clId="{ADA388E2-5A8E-4D2A-88FC-334C57254FCD}" dt="2021-09-21T14:05:08.349" v="3584" actId="478"/>
          <ac:spMkLst>
            <pc:docMk/>
            <pc:sldMk cId="2945479278" sldId="492"/>
            <ac:spMk id="128" creationId="{F99F57D9-FAAB-4F2F-B67A-D0EBB3472FA0}"/>
          </ac:spMkLst>
        </pc:spChg>
        <pc:spChg chg="del mod">
          <ac:chgData name="Enrico Gallinucci" userId="b06146b1-ee5b-4a4c-b3a5-2319e2ca0e51" providerId="ADAL" clId="{ADA388E2-5A8E-4D2A-88FC-334C57254FCD}" dt="2021-09-21T14:05:09.104" v="3585" actId="478"/>
          <ac:spMkLst>
            <pc:docMk/>
            <pc:sldMk cId="2945479278" sldId="492"/>
            <ac:spMk id="129" creationId="{1631E71C-F626-43CB-BAA7-C68CA416BF60}"/>
          </ac:spMkLst>
        </pc:spChg>
        <pc:spChg chg="del mod">
          <ac:chgData name="Enrico Gallinucci" userId="b06146b1-ee5b-4a4c-b3a5-2319e2ca0e51" providerId="ADAL" clId="{ADA388E2-5A8E-4D2A-88FC-334C57254FCD}" dt="2021-09-21T14:05:10.959" v="3587" actId="478"/>
          <ac:spMkLst>
            <pc:docMk/>
            <pc:sldMk cId="2945479278" sldId="492"/>
            <ac:spMk id="130" creationId="{00618445-6141-4C20-A93A-F2F796E3EEBD}"/>
          </ac:spMkLst>
        </pc:spChg>
        <pc:spChg chg="del mod">
          <ac:chgData name="Enrico Gallinucci" userId="b06146b1-ee5b-4a4c-b3a5-2319e2ca0e51" providerId="ADAL" clId="{ADA388E2-5A8E-4D2A-88FC-334C57254FCD}" dt="2021-09-21T14:11:49.057" v="3752" actId="478"/>
          <ac:spMkLst>
            <pc:docMk/>
            <pc:sldMk cId="2945479278" sldId="492"/>
            <ac:spMk id="131" creationId="{F80AEB24-F449-47DD-AB7F-2ED595281B89}"/>
          </ac:spMkLst>
        </pc:spChg>
        <pc:spChg chg="del mod">
          <ac:chgData name="Enrico Gallinucci" userId="b06146b1-ee5b-4a4c-b3a5-2319e2ca0e51" providerId="ADAL" clId="{ADA388E2-5A8E-4D2A-88FC-334C57254FCD}" dt="2021-09-21T14:11:47.689" v="3751" actId="478"/>
          <ac:spMkLst>
            <pc:docMk/>
            <pc:sldMk cId="2945479278" sldId="492"/>
            <ac:spMk id="132" creationId="{83D98C38-4EDB-48FB-93BE-FBE73CC6E619}"/>
          </ac:spMkLst>
        </pc:spChg>
        <pc:spChg chg="del mod">
          <ac:chgData name="Enrico Gallinucci" userId="b06146b1-ee5b-4a4c-b3a5-2319e2ca0e51" providerId="ADAL" clId="{ADA388E2-5A8E-4D2A-88FC-334C57254FCD}" dt="2021-09-21T14:05:09.670" v="3586" actId="478"/>
          <ac:spMkLst>
            <pc:docMk/>
            <pc:sldMk cId="2945479278" sldId="492"/>
            <ac:spMk id="133" creationId="{2F1507EC-979C-4731-98F3-8B4E0CA5FF68}"/>
          </ac:spMkLst>
        </pc:spChg>
        <pc:spChg chg="del mod">
          <ac:chgData name="Enrico Gallinucci" userId="b06146b1-ee5b-4a4c-b3a5-2319e2ca0e51" providerId="ADAL" clId="{ADA388E2-5A8E-4D2A-88FC-334C57254FCD}" dt="2021-09-21T14:05:11.784" v="3588" actId="478"/>
          <ac:spMkLst>
            <pc:docMk/>
            <pc:sldMk cId="2945479278" sldId="492"/>
            <ac:spMk id="134" creationId="{E3D41676-07A7-4B3A-BBD8-9D70AE87D305}"/>
          </ac:spMkLst>
        </pc:spChg>
        <pc:spChg chg="del mod">
          <ac:chgData name="Enrico Gallinucci" userId="b06146b1-ee5b-4a4c-b3a5-2319e2ca0e51" providerId="ADAL" clId="{ADA388E2-5A8E-4D2A-88FC-334C57254FCD}" dt="2021-09-21T14:05:12.822" v="3589" actId="478"/>
          <ac:spMkLst>
            <pc:docMk/>
            <pc:sldMk cId="2945479278" sldId="492"/>
            <ac:spMk id="135" creationId="{A27352C5-7C76-40F9-8733-545A2847EAAF}"/>
          </ac:spMkLst>
        </pc:spChg>
        <pc:spChg chg="mod">
          <ac:chgData name="Enrico Gallinucci" userId="b06146b1-ee5b-4a4c-b3a5-2319e2ca0e51" providerId="ADAL" clId="{ADA388E2-5A8E-4D2A-88FC-334C57254FCD}" dt="2021-09-21T14:10:10.212" v="3730" actId="1035"/>
          <ac:spMkLst>
            <pc:docMk/>
            <pc:sldMk cId="2945479278" sldId="492"/>
            <ac:spMk id="136" creationId="{684ED631-2FA9-4DDD-87E8-4E711B7DEBA9}"/>
          </ac:spMkLst>
        </pc:spChg>
        <pc:spChg chg="add del">
          <ac:chgData name="Enrico Gallinucci" userId="b06146b1-ee5b-4a4c-b3a5-2319e2ca0e51" providerId="ADAL" clId="{ADA388E2-5A8E-4D2A-88FC-334C57254FCD}" dt="2021-09-21T12:49:26.315" v="3313" actId="11529"/>
          <ac:spMkLst>
            <pc:docMk/>
            <pc:sldMk cId="2945479278" sldId="492"/>
            <ac:spMk id="150" creationId="{5671A45C-47CE-4396-9DA0-BA61DE0E0A28}"/>
          </ac:spMkLst>
        </pc:spChg>
        <pc:spChg chg="del">
          <ac:chgData name="Enrico Gallinucci" userId="b06146b1-ee5b-4a4c-b3a5-2319e2ca0e51" providerId="ADAL" clId="{ADA388E2-5A8E-4D2A-88FC-334C57254FCD}" dt="2021-09-21T12:45:25.941" v="3222" actId="478"/>
          <ac:spMkLst>
            <pc:docMk/>
            <pc:sldMk cId="2945479278" sldId="492"/>
            <ac:spMk id="158" creationId="{1B815467-EDE8-43A6-BF2B-4A52E0E3B967}"/>
          </ac:spMkLst>
        </pc:spChg>
        <pc:spChg chg="del">
          <ac:chgData name="Enrico Gallinucci" userId="b06146b1-ee5b-4a4c-b3a5-2319e2ca0e51" providerId="ADAL" clId="{ADA388E2-5A8E-4D2A-88FC-334C57254FCD}" dt="2021-09-21T12:45:25.270" v="3221" actId="478"/>
          <ac:spMkLst>
            <pc:docMk/>
            <pc:sldMk cId="2945479278" sldId="492"/>
            <ac:spMk id="159" creationId="{0C57A58A-6D7D-493B-8BCB-C67DF351BA54}"/>
          </ac:spMkLst>
        </pc:spChg>
        <pc:spChg chg="del">
          <ac:chgData name="Enrico Gallinucci" userId="b06146b1-ee5b-4a4c-b3a5-2319e2ca0e51" providerId="ADAL" clId="{ADA388E2-5A8E-4D2A-88FC-334C57254FCD}" dt="2021-09-21T12:44:36.215" v="3203" actId="478"/>
          <ac:spMkLst>
            <pc:docMk/>
            <pc:sldMk cId="2945479278" sldId="492"/>
            <ac:spMk id="164" creationId="{DA8768FB-8BAB-4C00-832E-037CBB88476F}"/>
          </ac:spMkLst>
        </pc:spChg>
        <pc:spChg chg="del">
          <ac:chgData name="Enrico Gallinucci" userId="b06146b1-ee5b-4a4c-b3a5-2319e2ca0e51" providerId="ADAL" clId="{ADA388E2-5A8E-4D2A-88FC-334C57254FCD}" dt="2021-09-21T12:44:34.996" v="3201" actId="478"/>
          <ac:spMkLst>
            <pc:docMk/>
            <pc:sldMk cId="2945479278" sldId="492"/>
            <ac:spMk id="165" creationId="{0535321E-2B3D-4049-9CF2-143169036188}"/>
          </ac:spMkLst>
        </pc:spChg>
        <pc:spChg chg="add mod">
          <ac:chgData name="Enrico Gallinucci" userId="b06146b1-ee5b-4a4c-b3a5-2319e2ca0e51" providerId="ADAL" clId="{ADA388E2-5A8E-4D2A-88FC-334C57254FCD}" dt="2021-09-21T12:43:41.781" v="3189" actId="164"/>
          <ac:spMkLst>
            <pc:docMk/>
            <pc:sldMk cId="2945479278" sldId="492"/>
            <ac:spMk id="167" creationId="{08678B2E-359E-492F-913D-9FAE24255343}"/>
          </ac:spMkLst>
        </pc:spChg>
        <pc:spChg chg="add mod">
          <ac:chgData name="Enrico Gallinucci" userId="b06146b1-ee5b-4a4c-b3a5-2319e2ca0e51" providerId="ADAL" clId="{ADA388E2-5A8E-4D2A-88FC-334C57254FCD}" dt="2021-09-21T14:10:10.212" v="3730" actId="1035"/>
          <ac:spMkLst>
            <pc:docMk/>
            <pc:sldMk cId="2945479278" sldId="492"/>
            <ac:spMk id="170" creationId="{3B9EB8C2-B4F6-44B5-8035-5CC7E324CB96}"/>
          </ac:spMkLst>
        </pc:spChg>
        <pc:spChg chg="mod">
          <ac:chgData name="Enrico Gallinucci" userId="b06146b1-ee5b-4a4c-b3a5-2319e2ca0e51" providerId="ADAL" clId="{ADA388E2-5A8E-4D2A-88FC-334C57254FCD}" dt="2021-09-21T14:10:10.212" v="3730" actId="1035"/>
          <ac:spMkLst>
            <pc:docMk/>
            <pc:sldMk cId="2945479278" sldId="492"/>
            <ac:spMk id="172" creationId="{16C4272A-56BC-4609-A8CB-EA79D331D804}"/>
          </ac:spMkLst>
        </pc:spChg>
        <pc:spChg chg="mod">
          <ac:chgData name="Enrico Gallinucci" userId="b06146b1-ee5b-4a4c-b3a5-2319e2ca0e51" providerId="ADAL" clId="{ADA388E2-5A8E-4D2A-88FC-334C57254FCD}" dt="2021-09-21T14:10:10.212" v="3730" actId="1035"/>
          <ac:spMkLst>
            <pc:docMk/>
            <pc:sldMk cId="2945479278" sldId="492"/>
            <ac:spMk id="173" creationId="{2EAFBBF5-1142-4B39-A9B5-B888201CD32A}"/>
          </ac:spMkLst>
        </pc:spChg>
        <pc:spChg chg="add mod">
          <ac:chgData name="Enrico Gallinucci" userId="b06146b1-ee5b-4a4c-b3a5-2319e2ca0e51" providerId="ADAL" clId="{ADA388E2-5A8E-4D2A-88FC-334C57254FCD}" dt="2021-09-21T14:10:10.212" v="3730" actId="1035"/>
          <ac:spMkLst>
            <pc:docMk/>
            <pc:sldMk cId="2945479278" sldId="492"/>
            <ac:spMk id="175" creationId="{1CA3989A-D2FC-4598-9C6C-4FE6DF9C5731}"/>
          </ac:spMkLst>
        </pc:spChg>
        <pc:spChg chg="add mod">
          <ac:chgData name="Enrico Gallinucci" userId="b06146b1-ee5b-4a4c-b3a5-2319e2ca0e51" providerId="ADAL" clId="{ADA388E2-5A8E-4D2A-88FC-334C57254FCD}" dt="2021-09-21T14:10:10.212" v="3730" actId="1035"/>
          <ac:spMkLst>
            <pc:docMk/>
            <pc:sldMk cId="2945479278" sldId="492"/>
            <ac:spMk id="178" creationId="{D4E0D229-A5CB-448D-BE14-0AD2B89FC451}"/>
          </ac:spMkLst>
        </pc:spChg>
        <pc:spChg chg="add del mod">
          <ac:chgData name="Enrico Gallinucci" userId="b06146b1-ee5b-4a4c-b3a5-2319e2ca0e51" providerId="ADAL" clId="{ADA388E2-5A8E-4D2A-88FC-334C57254FCD}" dt="2021-09-21T14:00:56.194" v="3458" actId="478"/>
          <ac:spMkLst>
            <pc:docMk/>
            <pc:sldMk cId="2945479278" sldId="492"/>
            <ac:spMk id="191" creationId="{657BE34B-43AE-46D3-9A85-A626FD59BAA2}"/>
          </ac:spMkLst>
        </pc:spChg>
        <pc:spChg chg="add del">
          <ac:chgData name="Enrico Gallinucci" userId="b06146b1-ee5b-4a4c-b3a5-2319e2ca0e51" providerId="ADAL" clId="{ADA388E2-5A8E-4D2A-88FC-334C57254FCD}" dt="2021-09-21T14:01:11.857" v="3460" actId="478"/>
          <ac:spMkLst>
            <pc:docMk/>
            <pc:sldMk cId="2945479278" sldId="492"/>
            <ac:spMk id="192" creationId="{4009D679-2677-4449-ACE1-5EA07C597F53}"/>
          </ac:spMkLst>
        </pc:spChg>
        <pc:spChg chg="add mod">
          <ac:chgData name="Enrico Gallinucci" userId="b06146b1-ee5b-4a4c-b3a5-2319e2ca0e51" providerId="ADAL" clId="{ADA388E2-5A8E-4D2A-88FC-334C57254FCD}" dt="2021-09-21T14:10:10.212" v="3730" actId="1035"/>
          <ac:spMkLst>
            <pc:docMk/>
            <pc:sldMk cId="2945479278" sldId="492"/>
            <ac:spMk id="193" creationId="{A6225FCA-768A-4BD4-B3F3-282E4C64471E}"/>
          </ac:spMkLst>
        </pc:spChg>
        <pc:spChg chg="del">
          <ac:chgData name="Enrico Gallinucci" userId="b06146b1-ee5b-4a4c-b3a5-2319e2ca0e51" providerId="ADAL" clId="{ADA388E2-5A8E-4D2A-88FC-334C57254FCD}" dt="2021-09-21T12:45:35.643" v="3235" actId="478"/>
          <ac:spMkLst>
            <pc:docMk/>
            <pc:sldMk cId="2945479278" sldId="492"/>
            <ac:spMk id="194" creationId="{A2EF09A1-FEC6-4471-A22C-EE8901A07595}"/>
          </ac:spMkLst>
        </pc:spChg>
        <pc:spChg chg="del">
          <ac:chgData name="Enrico Gallinucci" userId="b06146b1-ee5b-4a4c-b3a5-2319e2ca0e51" providerId="ADAL" clId="{ADA388E2-5A8E-4D2A-88FC-334C57254FCD}" dt="2021-09-21T14:09:05.341" v="3702" actId="478"/>
          <ac:spMkLst>
            <pc:docMk/>
            <pc:sldMk cId="2945479278" sldId="492"/>
            <ac:spMk id="195" creationId="{25F04FE0-4842-4C1E-8EE5-DDD295D0F0C2}"/>
          </ac:spMkLst>
        </pc:spChg>
        <pc:spChg chg="mod">
          <ac:chgData name="Enrico Gallinucci" userId="b06146b1-ee5b-4a4c-b3a5-2319e2ca0e51" providerId="ADAL" clId="{ADA388E2-5A8E-4D2A-88FC-334C57254FCD}" dt="2021-09-21T14:10:10.212" v="3730" actId="1035"/>
          <ac:spMkLst>
            <pc:docMk/>
            <pc:sldMk cId="2945479278" sldId="492"/>
            <ac:spMk id="196" creationId="{E9ABE868-CB23-43FE-BCE5-50AC1ECC46B6}"/>
          </ac:spMkLst>
        </pc:spChg>
        <pc:spChg chg="mod">
          <ac:chgData name="Enrico Gallinucci" userId="b06146b1-ee5b-4a4c-b3a5-2319e2ca0e51" providerId="ADAL" clId="{ADA388E2-5A8E-4D2A-88FC-334C57254FCD}" dt="2021-09-21T14:10:10.212" v="3730" actId="1035"/>
          <ac:spMkLst>
            <pc:docMk/>
            <pc:sldMk cId="2945479278" sldId="492"/>
            <ac:spMk id="197" creationId="{D1402CD0-4C92-4267-A513-397F8C42C237}"/>
          </ac:spMkLst>
        </pc:spChg>
        <pc:spChg chg="mod">
          <ac:chgData name="Enrico Gallinucci" userId="b06146b1-ee5b-4a4c-b3a5-2319e2ca0e51" providerId="ADAL" clId="{ADA388E2-5A8E-4D2A-88FC-334C57254FCD}" dt="2021-09-21T14:10:10.212" v="3730" actId="1035"/>
          <ac:spMkLst>
            <pc:docMk/>
            <pc:sldMk cId="2945479278" sldId="492"/>
            <ac:spMk id="198" creationId="{FE22C442-665D-4BB4-8A73-2E470FDDCB3C}"/>
          </ac:spMkLst>
        </pc:spChg>
        <pc:spChg chg="del">
          <ac:chgData name="Enrico Gallinucci" userId="b06146b1-ee5b-4a4c-b3a5-2319e2ca0e51" providerId="ADAL" clId="{ADA388E2-5A8E-4D2A-88FC-334C57254FCD}" dt="2021-09-21T12:45:57.527" v="3246" actId="478"/>
          <ac:spMkLst>
            <pc:docMk/>
            <pc:sldMk cId="2945479278" sldId="492"/>
            <ac:spMk id="199" creationId="{E326905E-B8FA-4B4B-B1EA-A3E02787D876}"/>
          </ac:spMkLst>
        </pc:spChg>
        <pc:spChg chg="del">
          <ac:chgData name="Enrico Gallinucci" userId="b06146b1-ee5b-4a4c-b3a5-2319e2ca0e51" providerId="ADAL" clId="{ADA388E2-5A8E-4D2A-88FC-334C57254FCD}" dt="2021-09-21T12:45:50.570" v="3238" actId="478"/>
          <ac:spMkLst>
            <pc:docMk/>
            <pc:sldMk cId="2945479278" sldId="492"/>
            <ac:spMk id="200" creationId="{275DF028-A89A-4B06-9AB6-AF758AD98070}"/>
          </ac:spMkLst>
        </pc:spChg>
        <pc:spChg chg="mod">
          <ac:chgData name="Enrico Gallinucci" userId="b06146b1-ee5b-4a4c-b3a5-2319e2ca0e51" providerId="ADAL" clId="{ADA388E2-5A8E-4D2A-88FC-334C57254FCD}" dt="2021-09-21T14:10:10.212" v="3730" actId="1035"/>
          <ac:spMkLst>
            <pc:docMk/>
            <pc:sldMk cId="2945479278" sldId="492"/>
            <ac:spMk id="201" creationId="{8A065544-0370-42F9-886E-D7853FF2BF58}"/>
          </ac:spMkLst>
        </pc:spChg>
        <pc:spChg chg="mod">
          <ac:chgData name="Enrico Gallinucci" userId="b06146b1-ee5b-4a4c-b3a5-2319e2ca0e51" providerId="ADAL" clId="{ADA388E2-5A8E-4D2A-88FC-334C57254FCD}" dt="2021-09-21T14:10:10.212" v="3730" actId="1035"/>
          <ac:spMkLst>
            <pc:docMk/>
            <pc:sldMk cId="2945479278" sldId="492"/>
            <ac:spMk id="202" creationId="{5C30968F-08FC-409A-A203-89E395A89953}"/>
          </ac:spMkLst>
        </pc:spChg>
        <pc:spChg chg="mod">
          <ac:chgData name="Enrico Gallinucci" userId="b06146b1-ee5b-4a4c-b3a5-2319e2ca0e51" providerId="ADAL" clId="{ADA388E2-5A8E-4D2A-88FC-334C57254FCD}" dt="2021-09-21T14:10:10.212" v="3730" actId="1035"/>
          <ac:spMkLst>
            <pc:docMk/>
            <pc:sldMk cId="2945479278" sldId="492"/>
            <ac:spMk id="203" creationId="{004A0C7B-618D-4C86-AC29-4E9E545D2DAD}"/>
          </ac:spMkLst>
        </pc:spChg>
        <pc:spChg chg="del">
          <ac:chgData name="Enrico Gallinucci" userId="b06146b1-ee5b-4a4c-b3a5-2319e2ca0e51" providerId="ADAL" clId="{ADA388E2-5A8E-4D2A-88FC-334C57254FCD}" dt="2021-09-21T14:09:04.711" v="3701" actId="478"/>
          <ac:spMkLst>
            <pc:docMk/>
            <pc:sldMk cId="2945479278" sldId="492"/>
            <ac:spMk id="204" creationId="{8D5B42A2-B5C5-4EB0-A199-1E7EFEE95E05}"/>
          </ac:spMkLst>
        </pc:spChg>
        <pc:spChg chg="del">
          <ac:chgData name="Enrico Gallinucci" userId="b06146b1-ee5b-4a4c-b3a5-2319e2ca0e51" providerId="ADAL" clId="{ADA388E2-5A8E-4D2A-88FC-334C57254FCD}" dt="2021-09-21T12:45:34.323" v="3233" actId="478"/>
          <ac:spMkLst>
            <pc:docMk/>
            <pc:sldMk cId="2945479278" sldId="492"/>
            <ac:spMk id="205" creationId="{F6C1CCE7-6FB8-47E1-8917-2E116C186389}"/>
          </ac:spMkLst>
        </pc:spChg>
        <pc:spChg chg="del">
          <ac:chgData name="Enrico Gallinucci" userId="b06146b1-ee5b-4a4c-b3a5-2319e2ca0e51" providerId="ADAL" clId="{ADA388E2-5A8E-4D2A-88FC-334C57254FCD}" dt="2021-09-21T14:09:01.750" v="3700" actId="478"/>
          <ac:spMkLst>
            <pc:docMk/>
            <pc:sldMk cId="2945479278" sldId="492"/>
            <ac:spMk id="206" creationId="{5E5E7776-7100-4405-A937-42E1FEF06073}"/>
          </ac:spMkLst>
        </pc:spChg>
        <pc:spChg chg="mod">
          <ac:chgData name="Enrico Gallinucci" userId="b06146b1-ee5b-4a4c-b3a5-2319e2ca0e51" providerId="ADAL" clId="{ADA388E2-5A8E-4D2A-88FC-334C57254FCD}" dt="2021-09-21T14:10:10.212" v="3730" actId="1035"/>
          <ac:spMkLst>
            <pc:docMk/>
            <pc:sldMk cId="2945479278" sldId="492"/>
            <ac:spMk id="207" creationId="{1811194A-7FE9-4CDA-B3A0-B660307D7F11}"/>
          </ac:spMkLst>
        </pc:spChg>
        <pc:spChg chg="mod">
          <ac:chgData name="Enrico Gallinucci" userId="b06146b1-ee5b-4a4c-b3a5-2319e2ca0e51" providerId="ADAL" clId="{ADA388E2-5A8E-4D2A-88FC-334C57254FCD}" dt="2021-09-21T14:10:10.212" v="3730" actId="1035"/>
          <ac:spMkLst>
            <pc:docMk/>
            <pc:sldMk cId="2945479278" sldId="492"/>
            <ac:spMk id="208" creationId="{1CB5E9E5-6A3A-4272-8C63-DCA75257F181}"/>
          </ac:spMkLst>
        </pc:spChg>
        <pc:spChg chg="del">
          <ac:chgData name="Enrico Gallinucci" userId="b06146b1-ee5b-4a4c-b3a5-2319e2ca0e51" providerId="ADAL" clId="{ADA388E2-5A8E-4D2A-88FC-334C57254FCD}" dt="2021-09-21T14:09:00.973" v="3699" actId="478"/>
          <ac:spMkLst>
            <pc:docMk/>
            <pc:sldMk cId="2945479278" sldId="492"/>
            <ac:spMk id="209" creationId="{1325B1EE-82A4-47A9-835A-68BF51019EC6}"/>
          </ac:spMkLst>
        </pc:spChg>
        <pc:spChg chg="add mod">
          <ac:chgData name="Enrico Gallinucci" userId="b06146b1-ee5b-4a4c-b3a5-2319e2ca0e51" providerId="ADAL" clId="{ADA388E2-5A8E-4D2A-88FC-334C57254FCD}" dt="2021-09-21T14:10:10.212" v="3730" actId="1035"/>
          <ac:spMkLst>
            <pc:docMk/>
            <pc:sldMk cId="2945479278" sldId="492"/>
            <ac:spMk id="212" creationId="{77136A37-312C-4C85-9007-981DF88C54EA}"/>
          </ac:spMkLst>
        </pc:spChg>
        <pc:spChg chg="del mod">
          <ac:chgData name="Enrico Gallinucci" userId="b06146b1-ee5b-4a4c-b3a5-2319e2ca0e51" providerId="ADAL" clId="{ADA388E2-5A8E-4D2A-88FC-334C57254FCD}" dt="2021-09-21T12:44:34.382" v="3200" actId="478"/>
          <ac:spMkLst>
            <pc:docMk/>
            <pc:sldMk cId="2945479278" sldId="492"/>
            <ac:spMk id="234" creationId="{B673FB6E-9DBB-42C1-A7AF-C5688907A08B}"/>
          </ac:spMkLst>
        </pc:spChg>
        <pc:spChg chg="del mod">
          <ac:chgData name="Enrico Gallinucci" userId="b06146b1-ee5b-4a4c-b3a5-2319e2ca0e51" providerId="ADAL" clId="{ADA388E2-5A8E-4D2A-88FC-334C57254FCD}" dt="2021-09-21T12:44:32.452" v="3198" actId="478"/>
          <ac:spMkLst>
            <pc:docMk/>
            <pc:sldMk cId="2945479278" sldId="492"/>
            <ac:spMk id="243" creationId="{D4135787-A0A8-44ED-9BEB-ACCA3447678B}"/>
          </ac:spMkLst>
        </pc:spChg>
        <pc:spChg chg="del">
          <ac:chgData name="Enrico Gallinucci" userId="b06146b1-ee5b-4a4c-b3a5-2319e2ca0e51" providerId="ADAL" clId="{ADA388E2-5A8E-4D2A-88FC-334C57254FCD}" dt="2021-09-21T12:44:35.536" v="3202" actId="478"/>
          <ac:spMkLst>
            <pc:docMk/>
            <pc:sldMk cId="2945479278" sldId="492"/>
            <ac:spMk id="244" creationId="{635881E0-3015-48A2-B51B-EE3EDA69AF4C}"/>
          </ac:spMkLst>
        </pc:spChg>
        <pc:spChg chg="del">
          <ac:chgData name="Enrico Gallinucci" userId="b06146b1-ee5b-4a4c-b3a5-2319e2ca0e51" providerId="ADAL" clId="{ADA388E2-5A8E-4D2A-88FC-334C57254FCD}" dt="2021-09-21T12:44:33.412" v="3199" actId="478"/>
          <ac:spMkLst>
            <pc:docMk/>
            <pc:sldMk cId="2945479278" sldId="492"/>
            <ac:spMk id="245" creationId="{F724B334-E438-4414-A91A-475ECF0466E5}"/>
          </ac:spMkLst>
        </pc:spChg>
        <pc:spChg chg="mod">
          <ac:chgData name="Enrico Gallinucci" userId="b06146b1-ee5b-4a4c-b3a5-2319e2ca0e51" providerId="ADAL" clId="{ADA388E2-5A8E-4D2A-88FC-334C57254FCD}" dt="2021-09-21T14:10:10.212" v="3730" actId="1035"/>
          <ac:spMkLst>
            <pc:docMk/>
            <pc:sldMk cId="2945479278" sldId="492"/>
            <ac:spMk id="246" creationId="{8835EF78-7021-4992-90B4-47457E1288CD}"/>
          </ac:spMkLst>
        </pc:spChg>
        <pc:spChg chg="mod">
          <ac:chgData name="Enrico Gallinucci" userId="b06146b1-ee5b-4a4c-b3a5-2319e2ca0e51" providerId="ADAL" clId="{ADA388E2-5A8E-4D2A-88FC-334C57254FCD}" dt="2021-09-21T14:10:10.212" v="3730" actId="1035"/>
          <ac:spMkLst>
            <pc:docMk/>
            <pc:sldMk cId="2945479278" sldId="492"/>
            <ac:spMk id="247" creationId="{5F5E801A-11CA-496E-822B-B11DDD22160D}"/>
          </ac:spMkLst>
        </pc:spChg>
        <pc:spChg chg="del">
          <ac:chgData name="Enrico Gallinucci" userId="b06146b1-ee5b-4a4c-b3a5-2319e2ca0e51" providerId="ADAL" clId="{ADA388E2-5A8E-4D2A-88FC-334C57254FCD}" dt="2021-09-21T12:45:32.791" v="3231" actId="478"/>
          <ac:spMkLst>
            <pc:docMk/>
            <pc:sldMk cId="2945479278" sldId="492"/>
            <ac:spMk id="248" creationId="{3ED6534F-1E64-47DE-B56C-BD9866BD0AA7}"/>
          </ac:spMkLst>
        </pc:spChg>
        <pc:spChg chg="del">
          <ac:chgData name="Enrico Gallinucci" userId="b06146b1-ee5b-4a4c-b3a5-2319e2ca0e51" providerId="ADAL" clId="{ADA388E2-5A8E-4D2A-88FC-334C57254FCD}" dt="2021-09-21T14:07:54.921" v="3658" actId="478"/>
          <ac:spMkLst>
            <pc:docMk/>
            <pc:sldMk cId="2945479278" sldId="492"/>
            <ac:spMk id="249" creationId="{05239AC7-031D-41BA-B402-3CB66E929D04}"/>
          </ac:spMkLst>
        </pc:spChg>
        <pc:spChg chg="del">
          <ac:chgData name="Enrico Gallinucci" userId="b06146b1-ee5b-4a4c-b3a5-2319e2ca0e51" providerId="ADAL" clId="{ADA388E2-5A8E-4D2A-88FC-334C57254FCD}" dt="2021-09-21T12:45:55.745" v="3244" actId="478"/>
          <ac:spMkLst>
            <pc:docMk/>
            <pc:sldMk cId="2945479278" sldId="492"/>
            <ac:spMk id="250" creationId="{8F66CDBE-F05C-4F9D-98FC-F342D6785453}"/>
          </ac:spMkLst>
        </pc:spChg>
        <pc:spChg chg="del">
          <ac:chgData name="Enrico Gallinucci" userId="b06146b1-ee5b-4a4c-b3a5-2319e2ca0e51" providerId="ADAL" clId="{ADA388E2-5A8E-4D2A-88FC-334C57254FCD}" dt="2021-09-21T12:45:50.570" v="3238" actId="478"/>
          <ac:spMkLst>
            <pc:docMk/>
            <pc:sldMk cId="2945479278" sldId="492"/>
            <ac:spMk id="251" creationId="{828C25CA-12B7-4958-ADBE-5E2145997455}"/>
          </ac:spMkLst>
        </pc:spChg>
        <pc:spChg chg="add del">
          <ac:chgData name="Enrico Gallinucci" userId="b06146b1-ee5b-4a4c-b3a5-2319e2ca0e51" providerId="ADAL" clId="{ADA388E2-5A8E-4D2A-88FC-334C57254FCD}" dt="2021-09-21T14:07:54.921" v="3658" actId="478"/>
          <ac:spMkLst>
            <pc:docMk/>
            <pc:sldMk cId="2945479278" sldId="492"/>
            <ac:spMk id="252" creationId="{2DE5961F-524C-4D57-A6B6-483680EC3FB6}"/>
          </ac:spMkLst>
        </pc:spChg>
        <pc:spChg chg="del">
          <ac:chgData name="Enrico Gallinucci" userId="b06146b1-ee5b-4a4c-b3a5-2319e2ca0e51" providerId="ADAL" clId="{ADA388E2-5A8E-4D2A-88FC-334C57254FCD}" dt="2021-09-21T12:45:32.082" v="3230" actId="478"/>
          <ac:spMkLst>
            <pc:docMk/>
            <pc:sldMk cId="2945479278" sldId="492"/>
            <ac:spMk id="253" creationId="{D2A52BAC-8AA3-4BE6-9458-71E0C2834CA8}"/>
          </ac:spMkLst>
        </pc:spChg>
        <pc:spChg chg="del">
          <ac:chgData name="Enrico Gallinucci" userId="b06146b1-ee5b-4a4c-b3a5-2319e2ca0e51" providerId="ADAL" clId="{ADA388E2-5A8E-4D2A-88FC-334C57254FCD}" dt="2021-09-21T14:07:54.921" v="3658" actId="478"/>
          <ac:spMkLst>
            <pc:docMk/>
            <pc:sldMk cId="2945479278" sldId="492"/>
            <ac:spMk id="254" creationId="{BB7C7274-7AC0-459A-8438-1CECEC13F224}"/>
          </ac:spMkLst>
        </pc:spChg>
        <pc:spChg chg="del">
          <ac:chgData name="Enrico Gallinucci" userId="b06146b1-ee5b-4a4c-b3a5-2319e2ca0e51" providerId="ADAL" clId="{ADA388E2-5A8E-4D2A-88FC-334C57254FCD}" dt="2021-09-21T14:07:54.921" v="3658" actId="478"/>
          <ac:spMkLst>
            <pc:docMk/>
            <pc:sldMk cId="2945479278" sldId="492"/>
            <ac:spMk id="255" creationId="{74BF4391-2981-4E7E-A055-55D8E561A234}"/>
          </ac:spMkLst>
        </pc:spChg>
        <pc:spChg chg="del">
          <ac:chgData name="Enrico Gallinucci" userId="b06146b1-ee5b-4a4c-b3a5-2319e2ca0e51" providerId="ADAL" clId="{ADA388E2-5A8E-4D2A-88FC-334C57254FCD}" dt="2021-09-21T14:07:54.921" v="3658" actId="478"/>
          <ac:spMkLst>
            <pc:docMk/>
            <pc:sldMk cId="2945479278" sldId="492"/>
            <ac:spMk id="256" creationId="{4E7957DA-6D0D-4601-B703-08DFC00E1759}"/>
          </ac:spMkLst>
        </pc:spChg>
        <pc:spChg chg="del">
          <ac:chgData name="Enrico Gallinucci" userId="b06146b1-ee5b-4a4c-b3a5-2319e2ca0e51" providerId="ADAL" clId="{ADA388E2-5A8E-4D2A-88FC-334C57254FCD}" dt="2021-09-21T14:07:54.921" v="3658" actId="478"/>
          <ac:spMkLst>
            <pc:docMk/>
            <pc:sldMk cId="2945479278" sldId="492"/>
            <ac:spMk id="257" creationId="{36EE38FD-91B1-45CC-9252-775B7AF14D47}"/>
          </ac:spMkLst>
        </pc:spChg>
        <pc:spChg chg="add del mod">
          <ac:chgData name="Enrico Gallinucci" userId="b06146b1-ee5b-4a4c-b3a5-2319e2ca0e51" providerId="ADAL" clId="{ADA388E2-5A8E-4D2A-88FC-334C57254FCD}" dt="2021-09-21T13:59:25.047" v="3423"/>
          <ac:spMkLst>
            <pc:docMk/>
            <pc:sldMk cId="2945479278" sldId="492"/>
            <ac:spMk id="259" creationId="{E1F885B0-2970-4DCA-99A6-7FFC5FCC4C06}"/>
          </ac:spMkLst>
        </pc:spChg>
        <pc:spChg chg="add mod">
          <ac:chgData name="Enrico Gallinucci" userId="b06146b1-ee5b-4a4c-b3a5-2319e2ca0e51" providerId="ADAL" clId="{ADA388E2-5A8E-4D2A-88FC-334C57254FCD}" dt="2021-09-21T14:10:10.212" v="3730" actId="1035"/>
          <ac:spMkLst>
            <pc:docMk/>
            <pc:sldMk cId="2945479278" sldId="492"/>
            <ac:spMk id="265" creationId="{4174383C-C119-40BF-B2B0-A576BB77221F}"/>
          </ac:spMkLst>
        </pc:spChg>
        <pc:spChg chg="add mod">
          <ac:chgData name="Enrico Gallinucci" userId="b06146b1-ee5b-4a4c-b3a5-2319e2ca0e51" providerId="ADAL" clId="{ADA388E2-5A8E-4D2A-88FC-334C57254FCD}" dt="2021-09-21T14:10:10.212" v="3730" actId="1035"/>
          <ac:spMkLst>
            <pc:docMk/>
            <pc:sldMk cId="2945479278" sldId="492"/>
            <ac:spMk id="266" creationId="{D437895F-CC27-4E39-A791-C07967433B0D}"/>
          </ac:spMkLst>
        </pc:spChg>
        <pc:spChg chg="add mod">
          <ac:chgData name="Enrico Gallinucci" userId="b06146b1-ee5b-4a4c-b3a5-2319e2ca0e51" providerId="ADAL" clId="{ADA388E2-5A8E-4D2A-88FC-334C57254FCD}" dt="2021-09-21T14:10:10.212" v="3730" actId="1035"/>
          <ac:spMkLst>
            <pc:docMk/>
            <pc:sldMk cId="2945479278" sldId="492"/>
            <ac:spMk id="272" creationId="{0C23DAAD-863D-4725-93B6-0A56F3D52C0F}"/>
          </ac:spMkLst>
        </pc:spChg>
        <pc:spChg chg="add mod">
          <ac:chgData name="Enrico Gallinucci" userId="b06146b1-ee5b-4a4c-b3a5-2319e2ca0e51" providerId="ADAL" clId="{ADA388E2-5A8E-4D2A-88FC-334C57254FCD}" dt="2021-09-21T14:10:10.212" v="3730" actId="1035"/>
          <ac:spMkLst>
            <pc:docMk/>
            <pc:sldMk cId="2945479278" sldId="492"/>
            <ac:spMk id="273" creationId="{64C0F3A6-D582-44A9-B9CB-A9EE129A1030}"/>
          </ac:spMkLst>
        </pc:spChg>
        <pc:spChg chg="mod">
          <ac:chgData name="Enrico Gallinucci" userId="b06146b1-ee5b-4a4c-b3a5-2319e2ca0e51" providerId="ADAL" clId="{ADA388E2-5A8E-4D2A-88FC-334C57254FCD}" dt="2021-09-21T14:10:10.212" v="3730" actId="1035"/>
          <ac:spMkLst>
            <pc:docMk/>
            <pc:sldMk cId="2945479278" sldId="492"/>
            <ac:spMk id="274" creationId="{35817AC4-2383-4172-817D-F8D6786011B4}"/>
          </ac:spMkLst>
        </pc:spChg>
        <pc:spChg chg="mod">
          <ac:chgData name="Enrico Gallinucci" userId="b06146b1-ee5b-4a4c-b3a5-2319e2ca0e51" providerId="ADAL" clId="{ADA388E2-5A8E-4D2A-88FC-334C57254FCD}" dt="2021-09-21T14:10:10.212" v="3730" actId="1035"/>
          <ac:spMkLst>
            <pc:docMk/>
            <pc:sldMk cId="2945479278" sldId="492"/>
            <ac:spMk id="275" creationId="{1A4EB671-FBE1-4C03-AEE2-ECC8AD401764}"/>
          </ac:spMkLst>
        </pc:spChg>
        <pc:spChg chg="add mod">
          <ac:chgData name="Enrico Gallinucci" userId="b06146b1-ee5b-4a4c-b3a5-2319e2ca0e51" providerId="ADAL" clId="{ADA388E2-5A8E-4D2A-88FC-334C57254FCD}" dt="2021-09-21T14:10:10.212" v="3730" actId="1035"/>
          <ac:spMkLst>
            <pc:docMk/>
            <pc:sldMk cId="2945479278" sldId="492"/>
            <ac:spMk id="277" creationId="{30DF9180-C070-4ED9-96C9-55412D557360}"/>
          </ac:spMkLst>
        </pc:spChg>
        <pc:spChg chg="add mod">
          <ac:chgData name="Enrico Gallinucci" userId="b06146b1-ee5b-4a4c-b3a5-2319e2ca0e51" providerId="ADAL" clId="{ADA388E2-5A8E-4D2A-88FC-334C57254FCD}" dt="2021-09-21T14:29:44.731" v="3934" actId="1076"/>
          <ac:spMkLst>
            <pc:docMk/>
            <pc:sldMk cId="2945479278" sldId="492"/>
            <ac:spMk id="278" creationId="{3DC31C7C-B70A-4D4F-929C-C345F5790393}"/>
          </ac:spMkLst>
        </pc:spChg>
        <pc:spChg chg="del">
          <ac:chgData name="Enrico Gallinucci" userId="b06146b1-ee5b-4a4c-b3a5-2319e2ca0e51" providerId="ADAL" clId="{ADA388E2-5A8E-4D2A-88FC-334C57254FCD}" dt="2021-09-21T12:45:54.191" v="3242" actId="478"/>
          <ac:spMkLst>
            <pc:docMk/>
            <pc:sldMk cId="2945479278" sldId="492"/>
            <ac:spMk id="282" creationId="{F0E09372-28C3-468F-8A32-47EFF90164E0}"/>
          </ac:spMkLst>
        </pc:spChg>
        <pc:spChg chg="del">
          <ac:chgData name="Enrico Gallinucci" userId="b06146b1-ee5b-4a4c-b3a5-2319e2ca0e51" providerId="ADAL" clId="{ADA388E2-5A8E-4D2A-88FC-334C57254FCD}" dt="2021-09-21T12:45:30.257" v="3228" actId="478"/>
          <ac:spMkLst>
            <pc:docMk/>
            <pc:sldMk cId="2945479278" sldId="492"/>
            <ac:spMk id="283" creationId="{ABA63863-BB37-4EF9-A97C-9C54884C6B1B}"/>
          </ac:spMkLst>
        </pc:spChg>
        <pc:spChg chg="mod">
          <ac:chgData name="Enrico Gallinucci" userId="b06146b1-ee5b-4a4c-b3a5-2319e2ca0e51" providerId="ADAL" clId="{ADA388E2-5A8E-4D2A-88FC-334C57254FCD}" dt="2021-09-21T14:10:10.212" v="3730" actId="1035"/>
          <ac:spMkLst>
            <pc:docMk/>
            <pc:sldMk cId="2945479278" sldId="492"/>
            <ac:spMk id="284" creationId="{64843BE6-39F6-4B01-8108-0A734F778868}"/>
          </ac:spMkLst>
        </pc:spChg>
        <pc:spChg chg="del">
          <ac:chgData name="Enrico Gallinucci" userId="b06146b1-ee5b-4a4c-b3a5-2319e2ca0e51" providerId="ADAL" clId="{ADA388E2-5A8E-4D2A-88FC-334C57254FCD}" dt="2021-09-21T12:45:29.869" v="3227" actId="478"/>
          <ac:spMkLst>
            <pc:docMk/>
            <pc:sldMk cId="2945479278" sldId="492"/>
            <ac:spMk id="286" creationId="{0FD0AF41-59D3-4BA5-9A91-3984DA79B403}"/>
          </ac:spMkLst>
        </pc:spChg>
        <pc:spChg chg="del">
          <ac:chgData name="Enrico Gallinucci" userId="b06146b1-ee5b-4a4c-b3a5-2319e2ca0e51" providerId="ADAL" clId="{ADA388E2-5A8E-4D2A-88FC-334C57254FCD}" dt="2021-09-21T12:45:50.570" v="3238" actId="478"/>
          <ac:spMkLst>
            <pc:docMk/>
            <pc:sldMk cId="2945479278" sldId="492"/>
            <ac:spMk id="287" creationId="{3FB1DFD9-F6F2-4D79-B9F2-65FEE737068F}"/>
          </ac:spMkLst>
        </pc:spChg>
        <pc:spChg chg="mod">
          <ac:chgData name="Enrico Gallinucci" userId="b06146b1-ee5b-4a4c-b3a5-2319e2ca0e51" providerId="ADAL" clId="{ADA388E2-5A8E-4D2A-88FC-334C57254FCD}" dt="2021-09-21T14:10:10.212" v="3730" actId="1035"/>
          <ac:spMkLst>
            <pc:docMk/>
            <pc:sldMk cId="2945479278" sldId="492"/>
            <ac:spMk id="288" creationId="{F3FE178A-1E12-4109-A324-0AC77EF96D28}"/>
          </ac:spMkLst>
        </pc:spChg>
        <pc:spChg chg="del">
          <ac:chgData name="Enrico Gallinucci" userId="b06146b1-ee5b-4a4c-b3a5-2319e2ca0e51" providerId="ADAL" clId="{ADA388E2-5A8E-4D2A-88FC-334C57254FCD}" dt="2021-09-21T12:45:51.402" v="3239" actId="478"/>
          <ac:spMkLst>
            <pc:docMk/>
            <pc:sldMk cId="2945479278" sldId="492"/>
            <ac:spMk id="289" creationId="{B07AD3A0-9B25-4700-87A1-B1A975C49F98}"/>
          </ac:spMkLst>
        </pc:spChg>
        <pc:spChg chg="del">
          <ac:chgData name="Enrico Gallinucci" userId="b06146b1-ee5b-4a4c-b3a5-2319e2ca0e51" providerId="ADAL" clId="{ADA388E2-5A8E-4D2A-88FC-334C57254FCD}" dt="2021-09-21T12:45:28.370" v="3225" actId="478"/>
          <ac:spMkLst>
            <pc:docMk/>
            <pc:sldMk cId="2945479278" sldId="492"/>
            <ac:spMk id="290" creationId="{A2854FD8-D681-4115-B2FC-715024EDB56C}"/>
          </ac:spMkLst>
        </pc:spChg>
        <pc:spChg chg="del">
          <ac:chgData name="Enrico Gallinucci" userId="b06146b1-ee5b-4a4c-b3a5-2319e2ca0e51" providerId="ADAL" clId="{ADA388E2-5A8E-4D2A-88FC-334C57254FCD}" dt="2021-09-21T12:45:27.963" v="3224" actId="478"/>
          <ac:spMkLst>
            <pc:docMk/>
            <pc:sldMk cId="2945479278" sldId="492"/>
            <ac:spMk id="291" creationId="{D067F645-D0B3-445F-92CB-9B301216A2F7}"/>
          </ac:spMkLst>
        </pc:spChg>
        <pc:spChg chg="del">
          <ac:chgData name="Enrico Gallinucci" userId="b06146b1-ee5b-4a4c-b3a5-2319e2ca0e51" providerId="ADAL" clId="{ADA388E2-5A8E-4D2A-88FC-334C57254FCD}" dt="2021-09-21T12:45:50.570" v="3238" actId="478"/>
          <ac:spMkLst>
            <pc:docMk/>
            <pc:sldMk cId="2945479278" sldId="492"/>
            <ac:spMk id="292" creationId="{D8E60B72-F845-4D1B-9497-0189EE7FC79A}"/>
          </ac:spMkLst>
        </pc:spChg>
        <pc:spChg chg="add mod">
          <ac:chgData name="Enrico Gallinucci" userId="b06146b1-ee5b-4a4c-b3a5-2319e2ca0e51" providerId="ADAL" clId="{ADA388E2-5A8E-4D2A-88FC-334C57254FCD}" dt="2021-09-21T14:29:09.438" v="3910" actId="1076"/>
          <ac:spMkLst>
            <pc:docMk/>
            <pc:sldMk cId="2945479278" sldId="492"/>
            <ac:spMk id="324" creationId="{4D961D6D-82FB-4032-B2C7-5A0291A06BC4}"/>
          </ac:spMkLst>
        </pc:spChg>
        <pc:spChg chg="del">
          <ac:chgData name="Enrico Gallinucci" userId="b06146b1-ee5b-4a4c-b3a5-2319e2ca0e51" providerId="ADAL" clId="{ADA388E2-5A8E-4D2A-88FC-334C57254FCD}" dt="2021-09-21T14:09:56.371" v="3712" actId="478"/>
          <ac:spMkLst>
            <pc:docMk/>
            <pc:sldMk cId="2945479278" sldId="492"/>
            <ac:spMk id="328" creationId="{554F4C5E-FA1B-4076-B250-970B43D48982}"/>
          </ac:spMkLst>
        </pc:spChg>
        <pc:spChg chg="add mod">
          <ac:chgData name="Enrico Gallinucci" userId="b06146b1-ee5b-4a4c-b3a5-2319e2ca0e51" providerId="ADAL" clId="{ADA388E2-5A8E-4D2A-88FC-334C57254FCD}" dt="2021-09-21T14:29:28.077" v="3917" actId="1076"/>
          <ac:spMkLst>
            <pc:docMk/>
            <pc:sldMk cId="2945479278" sldId="492"/>
            <ac:spMk id="329" creationId="{3761BD16-74D8-4056-A8A2-09BCFC4E8197}"/>
          </ac:spMkLst>
        </pc:spChg>
        <pc:spChg chg="add mod">
          <ac:chgData name="Enrico Gallinucci" userId="b06146b1-ee5b-4a4c-b3a5-2319e2ca0e51" providerId="ADAL" clId="{ADA388E2-5A8E-4D2A-88FC-334C57254FCD}" dt="2021-09-21T14:29:42.547" v="3933" actId="1076"/>
          <ac:spMkLst>
            <pc:docMk/>
            <pc:sldMk cId="2945479278" sldId="492"/>
            <ac:spMk id="332" creationId="{E881BDC8-ACF0-4CCE-8C44-6DDD390812DA}"/>
          </ac:spMkLst>
        </pc:spChg>
        <pc:spChg chg="add mod">
          <ac:chgData name="Enrico Gallinucci" userId="b06146b1-ee5b-4a4c-b3a5-2319e2ca0e51" providerId="ADAL" clId="{ADA388E2-5A8E-4D2A-88FC-334C57254FCD}" dt="2021-09-21T14:29:41.292" v="3932" actId="1076"/>
          <ac:spMkLst>
            <pc:docMk/>
            <pc:sldMk cId="2945479278" sldId="492"/>
            <ac:spMk id="333" creationId="{04091DEC-D1F0-47DE-9058-7A3B8A7FB94C}"/>
          </ac:spMkLst>
        </pc:spChg>
        <pc:grpChg chg="add mod">
          <ac:chgData name="Enrico Gallinucci" userId="b06146b1-ee5b-4a4c-b3a5-2319e2ca0e51" providerId="ADAL" clId="{ADA388E2-5A8E-4D2A-88FC-334C57254FCD}" dt="2021-09-21T14:10:10.212" v="3730" actId="1035"/>
          <ac:grpSpMkLst>
            <pc:docMk/>
            <pc:sldMk cId="2945479278" sldId="492"/>
            <ac:grpSpMk id="6" creationId="{6502AFF8-173E-4CDE-96E0-B13ED41E767E}"/>
          </ac:grpSpMkLst>
        </pc:grpChg>
        <pc:graphicFrameChg chg="add mod ord modGraphic">
          <ac:chgData name="Enrico Gallinucci" userId="b06146b1-ee5b-4a4c-b3a5-2319e2ca0e51" providerId="ADAL" clId="{ADA388E2-5A8E-4D2A-88FC-334C57254FCD}" dt="2021-09-21T14:10:10.212" v="3730" actId="1035"/>
          <ac:graphicFrameMkLst>
            <pc:docMk/>
            <pc:sldMk cId="2945479278" sldId="492"/>
            <ac:graphicFrameMk id="157" creationId="{8FA81368-44B2-4E4A-BEAC-6008F02DE331}"/>
          </ac:graphicFrameMkLst>
        </pc:graphicFrameChg>
        <pc:graphicFrameChg chg="add mod ord modGraphic">
          <ac:chgData name="Enrico Gallinucci" userId="b06146b1-ee5b-4a4c-b3a5-2319e2ca0e51" providerId="ADAL" clId="{ADA388E2-5A8E-4D2A-88FC-334C57254FCD}" dt="2021-09-21T14:11:44.681" v="3750" actId="1076"/>
          <ac:graphicFrameMkLst>
            <pc:docMk/>
            <pc:sldMk cId="2945479278" sldId="492"/>
            <ac:graphicFrameMk id="280" creationId="{687CA7AC-D421-416B-B00D-9AA5D3157C80}"/>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285" creationId="{574A6ECF-AE83-4C71-8547-F57364C8DC3C}"/>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302" creationId="{851DB743-3B5A-4FFE-9E6F-C684BA5F4EB2}"/>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304" creationId="{34C2FACA-811D-4051-BBB7-CEB1F09B6E32}"/>
          </ac:graphicFrameMkLst>
        </pc:graphicFrameChg>
        <pc:cxnChg chg="mod">
          <ac:chgData name="Enrico Gallinucci" userId="b06146b1-ee5b-4a4c-b3a5-2319e2ca0e51" providerId="ADAL" clId="{ADA388E2-5A8E-4D2A-88FC-334C57254FCD}" dt="2021-09-21T14:10:10.212" v="3730" actId="1035"/>
          <ac:cxnSpMkLst>
            <pc:docMk/>
            <pc:sldMk cId="2945479278" sldId="492"/>
            <ac:cxnSpMk id="23" creationId="{F73BBDF2-8EEB-4EE7-A8AE-73869337F93D}"/>
          </ac:cxnSpMkLst>
        </pc:cxnChg>
        <pc:cxnChg chg="del mod">
          <ac:chgData name="Enrico Gallinucci" userId="b06146b1-ee5b-4a4c-b3a5-2319e2ca0e51" providerId="ADAL" clId="{ADA388E2-5A8E-4D2A-88FC-334C57254FCD}" dt="2021-09-21T14:04:21.556" v="3547" actId="478"/>
          <ac:cxnSpMkLst>
            <pc:docMk/>
            <pc:sldMk cId="2945479278" sldId="492"/>
            <ac:cxnSpMk id="24" creationId="{9396A83E-E313-4CC2-8C09-3DEEEA51FFA9}"/>
          </ac:cxnSpMkLst>
        </pc:cxnChg>
        <pc:cxnChg chg="del mod">
          <ac:chgData name="Enrico Gallinucci" userId="b06146b1-ee5b-4a4c-b3a5-2319e2ca0e51" providerId="ADAL" clId="{ADA388E2-5A8E-4D2A-88FC-334C57254FCD}" dt="2021-09-21T14:04:21.556" v="3547" actId="478"/>
          <ac:cxnSpMkLst>
            <pc:docMk/>
            <pc:sldMk cId="2945479278" sldId="492"/>
            <ac:cxnSpMk id="27" creationId="{3B3154C6-C934-41EC-8445-2B89D09ACD3C}"/>
          </ac:cxnSpMkLst>
        </pc:cxnChg>
        <pc:cxnChg chg="del mod">
          <ac:chgData name="Enrico Gallinucci" userId="b06146b1-ee5b-4a4c-b3a5-2319e2ca0e51" providerId="ADAL" clId="{ADA388E2-5A8E-4D2A-88FC-334C57254FCD}" dt="2021-09-21T14:04:21.556" v="3547" actId="478"/>
          <ac:cxnSpMkLst>
            <pc:docMk/>
            <pc:sldMk cId="2945479278" sldId="492"/>
            <ac:cxnSpMk id="30" creationId="{1D552E91-D6D3-426E-B087-0400B4650E97}"/>
          </ac:cxnSpMkLst>
        </pc:cxnChg>
        <pc:cxnChg chg="del mod">
          <ac:chgData name="Enrico Gallinucci" userId="b06146b1-ee5b-4a4c-b3a5-2319e2ca0e51" providerId="ADAL" clId="{ADA388E2-5A8E-4D2A-88FC-334C57254FCD}" dt="2021-09-21T14:04:21.556" v="3547" actId="478"/>
          <ac:cxnSpMkLst>
            <pc:docMk/>
            <pc:sldMk cId="2945479278" sldId="492"/>
            <ac:cxnSpMk id="34" creationId="{D088BECF-9396-494C-8F57-8591B5F51375}"/>
          </ac:cxnSpMkLst>
        </pc:cxnChg>
        <pc:cxnChg chg="del mod">
          <ac:chgData name="Enrico Gallinucci" userId="b06146b1-ee5b-4a4c-b3a5-2319e2ca0e51" providerId="ADAL" clId="{ADA388E2-5A8E-4D2A-88FC-334C57254FCD}" dt="2021-09-21T14:04:21.556" v="3547" actId="478"/>
          <ac:cxnSpMkLst>
            <pc:docMk/>
            <pc:sldMk cId="2945479278" sldId="492"/>
            <ac:cxnSpMk id="37" creationId="{C03BBA9F-F049-47BB-8A40-F1A352A6FABF}"/>
          </ac:cxnSpMkLst>
        </pc:cxnChg>
        <pc:cxnChg chg="del mod">
          <ac:chgData name="Enrico Gallinucci" userId="b06146b1-ee5b-4a4c-b3a5-2319e2ca0e51" providerId="ADAL" clId="{ADA388E2-5A8E-4D2A-88FC-334C57254FCD}" dt="2021-09-21T14:04:21.556" v="3547" actId="478"/>
          <ac:cxnSpMkLst>
            <pc:docMk/>
            <pc:sldMk cId="2945479278" sldId="492"/>
            <ac:cxnSpMk id="40" creationId="{A9995172-997B-4DDF-97AB-BD968CE6E07F}"/>
          </ac:cxnSpMkLst>
        </pc:cxnChg>
        <pc:cxnChg chg="mod">
          <ac:chgData name="Enrico Gallinucci" userId="b06146b1-ee5b-4a4c-b3a5-2319e2ca0e51" providerId="ADAL" clId="{ADA388E2-5A8E-4D2A-88FC-334C57254FCD}" dt="2021-09-21T14:10:10.212" v="3730" actId="1035"/>
          <ac:cxnSpMkLst>
            <pc:docMk/>
            <pc:sldMk cId="2945479278" sldId="492"/>
            <ac:cxnSpMk id="43" creationId="{4BE1FAEB-9100-442F-968E-2FF6B1E0CF4B}"/>
          </ac:cxnSpMkLst>
        </pc:cxnChg>
        <pc:cxnChg chg="del mod">
          <ac:chgData name="Enrico Gallinucci" userId="b06146b1-ee5b-4a4c-b3a5-2319e2ca0e51" providerId="ADAL" clId="{ADA388E2-5A8E-4D2A-88FC-334C57254FCD}" dt="2021-09-21T12:46:09.575" v="3254" actId="478"/>
          <ac:cxnSpMkLst>
            <pc:docMk/>
            <pc:sldMk cId="2945479278" sldId="492"/>
            <ac:cxnSpMk id="46" creationId="{A2703479-8832-44B9-BFD5-0A77AF636BA8}"/>
          </ac:cxnSpMkLst>
        </pc:cxnChg>
        <pc:cxnChg chg="del mod">
          <ac:chgData name="Enrico Gallinucci" userId="b06146b1-ee5b-4a4c-b3a5-2319e2ca0e51" providerId="ADAL" clId="{ADA388E2-5A8E-4D2A-88FC-334C57254FCD}" dt="2021-09-21T12:46:09.934" v="3255" actId="478"/>
          <ac:cxnSpMkLst>
            <pc:docMk/>
            <pc:sldMk cId="2945479278" sldId="492"/>
            <ac:cxnSpMk id="49" creationId="{7E3DACB0-2839-42A1-8651-278C09EFA378}"/>
          </ac:cxnSpMkLst>
        </pc:cxnChg>
        <pc:cxnChg chg="del mod">
          <ac:chgData name="Enrico Gallinucci" userId="b06146b1-ee5b-4a4c-b3a5-2319e2ca0e51" providerId="ADAL" clId="{ADA388E2-5A8E-4D2A-88FC-334C57254FCD}" dt="2021-09-21T12:46:10.391" v="3256" actId="478"/>
          <ac:cxnSpMkLst>
            <pc:docMk/>
            <pc:sldMk cId="2945479278" sldId="492"/>
            <ac:cxnSpMk id="52" creationId="{FB805A31-894D-48B0-A97B-1C116448B2A5}"/>
          </ac:cxnSpMkLst>
        </pc:cxnChg>
        <pc:cxnChg chg="del mod">
          <ac:chgData name="Enrico Gallinucci" userId="b06146b1-ee5b-4a4c-b3a5-2319e2ca0e51" providerId="ADAL" clId="{ADA388E2-5A8E-4D2A-88FC-334C57254FCD}" dt="2021-09-21T12:45:20.288" v="3216" actId="478"/>
          <ac:cxnSpMkLst>
            <pc:docMk/>
            <pc:sldMk cId="2945479278" sldId="492"/>
            <ac:cxnSpMk id="68" creationId="{81D7333A-D70E-41B8-884F-C2A4CB52CEDC}"/>
          </ac:cxnSpMkLst>
        </pc:cxnChg>
        <pc:cxnChg chg="del mod">
          <ac:chgData name="Enrico Gallinucci" userId="b06146b1-ee5b-4a4c-b3a5-2319e2ca0e51" providerId="ADAL" clId="{ADA388E2-5A8E-4D2A-88FC-334C57254FCD}" dt="2021-09-21T12:45:19.730" v="3215" actId="478"/>
          <ac:cxnSpMkLst>
            <pc:docMk/>
            <pc:sldMk cId="2945479278" sldId="492"/>
            <ac:cxnSpMk id="79" creationId="{8944F826-9A81-4A99-8BBE-C8179D226C87}"/>
          </ac:cxnSpMkLst>
        </pc:cxnChg>
        <pc:cxnChg chg="del mod">
          <ac:chgData name="Enrico Gallinucci" userId="b06146b1-ee5b-4a4c-b3a5-2319e2ca0e51" providerId="ADAL" clId="{ADA388E2-5A8E-4D2A-88FC-334C57254FCD}" dt="2021-09-21T12:45:23.874" v="3220" actId="478"/>
          <ac:cxnSpMkLst>
            <pc:docMk/>
            <pc:sldMk cId="2945479278" sldId="492"/>
            <ac:cxnSpMk id="91" creationId="{244BF333-E23D-44A1-B7B7-B6DFDC44BE36}"/>
          </ac:cxnSpMkLst>
        </pc:cxnChg>
        <pc:cxnChg chg="mod">
          <ac:chgData name="Enrico Gallinucci" userId="b06146b1-ee5b-4a4c-b3a5-2319e2ca0e51" providerId="ADAL" clId="{ADA388E2-5A8E-4D2A-88FC-334C57254FCD}" dt="2021-09-21T14:10:10.212" v="3730" actId="1035"/>
          <ac:cxnSpMkLst>
            <pc:docMk/>
            <pc:sldMk cId="2945479278" sldId="492"/>
            <ac:cxnSpMk id="94" creationId="{2BDFA80C-7AAB-424E-B522-FE71C550FEBF}"/>
          </ac:cxnSpMkLst>
        </pc:cxnChg>
        <pc:cxnChg chg="mod">
          <ac:chgData name="Enrico Gallinucci" userId="b06146b1-ee5b-4a4c-b3a5-2319e2ca0e51" providerId="ADAL" clId="{ADA388E2-5A8E-4D2A-88FC-334C57254FCD}" dt="2021-09-21T14:10:10.212" v="3730" actId="1035"/>
          <ac:cxnSpMkLst>
            <pc:docMk/>
            <pc:sldMk cId="2945479278" sldId="492"/>
            <ac:cxnSpMk id="97" creationId="{BBE720C7-30EE-4197-B5DF-3DDC8252C893}"/>
          </ac:cxnSpMkLst>
        </pc:cxnChg>
        <pc:cxnChg chg="mod">
          <ac:chgData name="Enrico Gallinucci" userId="b06146b1-ee5b-4a4c-b3a5-2319e2ca0e51" providerId="ADAL" clId="{ADA388E2-5A8E-4D2A-88FC-334C57254FCD}" dt="2021-09-21T14:10:10.212" v="3730" actId="1035"/>
          <ac:cxnSpMkLst>
            <pc:docMk/>
            <pc:sldMk cId="2945479278" sldId="492"/>
            <ac:cxnSpMk id="100" creationId="{DE1D5C97-2528-4480-8471-038C3B7B04E5}"/>
          </ac:cxnSpMkLst>
        </pc:cxnChg>
        <pc:cxnChg chg="mod">
          <ac:chgData name="Enrico Gallinucci" userId="b06146b1-ee5b-4a4c-b3a5-2319e2ca0e51" providerId="ADAL" clId="{ADA388E2-5A8E-4D2A-88FC-334C57254FCD}" dt="2021-09-21T14:10:10.212" v="3730" actId="1035"/>
          <ac:cxnSpMkLst>
            <pc:docMk/>
            <pc:sldMk cId="2945479278" sldId="492"/>
            <ac:cxnSpMk id="103" creationId="{898BA650-0129-4800-B221-CE0419610EDB}"/>
          </ac:cxnSpMkLst>
        </pc:cxnChg>
        <pc:cxnChg chg="add del mod">
          <ac:chgData name="Enrico Gallinucci" userId="b06146b1-ee5b-4a4c-b3a5-2319e2ca0e51" providerId="ADAL" clId="{ADA388E2-5A8E-4D2A-88FC-334C57254FCD}" dt="2021-09-21T14:10:10.212" v="3730" actId="1035"/>
          <ac:cxnSpMkLst>
            <pc:docMk/>
            <pc:sldMk cId="2945479278" sldId="492"/>
            <ac:cxnSpMk id="106" creationId="{6CB20934-EBEB-460F-A3CE-9E043B1AC186}"/>
          </ac:cxnSpMkLst>
        </pc:cxnChg>
        <pc:cxnChg chg="mod">
          <ac:chgData name="Enrico Gallinucci" userId="b06146b1-ee5b-4a4c-b3a5-2319e2ca0e51" providerId="ADAL" clId="{ADA388E2-5A8E-4D2A-88FC-334C57254FCD}" dt="2021-09-21T14:10:10.212" v="3730" actId="1035"/>
          <ac:cxnSpMkLst>
            <pc:docMk/>
            <pc:sldMk cId="2945479278" sldId="492"/>
            <ac:cxnSpMk id="109" creationId="{EC7F01B6-FA51-4430-ADAF-F2F46AAA5D6F}"/>
          </ac:cxnSpMkLst>
        </pc:cxnChg>
        <pc:cxnChg chg="del mod">
          <ac:chgData name="Enrico Gallinucci" userId="b06146b1-ee5b-4a4c-b3a5-2319e2ca0e51" providerId="ADAL" clId="{ADA388E2-5A8E-4D2A-88FC-334C57254FCD}" dt="2021-09-21T12:45:14.654" v="3211" actId="478"/>
          <ac:cxnSpMkLst>
            <pc:docMk/>
            <pc:sldMk cId="2945479278" sldId="492"/>
            <ac:cxnSpMk id="122" creationId="{5CC7CE63-B986-41A2-869A-C1ED66BC8A9F}"/>
          </ac:cxnSpMkLst>
        </pc:cxnChg>
        <pc:cxnChg chg="mod ord">
          <ac:chgData name="Enrico Gallinucci" userId="b06146b1-ee5b-4a4c-b3a5-2319e2ca0e51" providerId="ADAL" clId="{ADA388E2-5A8E-4D2A-88FC-334C57254FCD}" dt="2021-09-21T14:12:21.213" v="3757" actId="167"/>
          <ac:cxnSpMkLst>
            <pc:docMk/>
            <pc:sldMk cId="2945479278" sldId="492"/>
            <ac:cxnSpMk id="137" creationId="{E794F008-5965-46B1-B46B-CB24A8EBB28B}"/>
          </ac:cxnSpMkLst>
        </pc:cxnChg>
        <pc:cxnChg chg="mod ord">
          <ac:chgData name="Enrico Gallinucci" userId="b06146b1-ee5b-4a4c-b3a5-2319e2ca0e51" providerId="ADAL" clId="{ADA388E2-5A8E-4D2A-88FC-334C57254FCD}" dt="2021-09-21T14:12:12.840" v="3755" actId="14100"/>
          <ac:cxnSpMkLst>
            <pc:docMk/>
            <pc:sldMk cId="2945479278" sldId="492"/>
            <ac:cxnSpMk id="140" creationId="{74481674-D37D-4639-BB02-730A3BBD0CEF}"/>
          </ac:cxnSpMkLst>
        </pc:cxnChg>
        <pc:cxnChg chg="mod">
          <ac:chgData name="Enrico Gallinucci" userId="b06146b1-ee5b-4a4c-b3a5-2319e2ca0e51" providerId="ADAL" clId="{ADA388E2-5A8E-4D2A-88FC-334C57254FCD}" dt="2021-09-21T14:11:44.681" v="3750" actId="1076"/>
          <ac:cxnSpMkLst>
            <pc:docMk/>
            <pc:sldMk cId="2945479278" sldId="492"/>
            <ac:cxnSpMk id="143" creationId="{6B3A4D93-A6A4-4481-98EC-65C40504F206}"/>
          </ac:cxnSpMkLst>
        </pc:cxnChg>
        <pc:cxnChg chg="mod ord">
          <ac:chgData name="Enrico Gallinucci" userId="b06146b1-ee5b-4a4c-b3a5-2319e2ca0e51" providerId="ADAL" clId="{ADA388E2-5A8E-4D2A-88FC-334C57254FCD}" dt="2021-09-21T14:12:09.015" v="3754" actId="14100"/>
          <ac:cxnSpMkLst>
            <pc:docMk/>
            <pc:sldMk cId="2945479278" sldId="492"/>
            <ac:cxnSpMk id="146" creationId="{C8973FF2-144B-4EB6-B128-C922EB2716A8}"/>
          </ac:cxnSpMkLst>
        </pc:cxnChg>
        <pc:cxnChg chg="mod">
          <ac:chgData name="Enrico Gallinucci" userId="b06146b1-ee5b-4a4c-b3a5-2319e2ca0e51" providerId="ADAL" clId="{ADA388E2-5A8E-4D2A-88FC-334C57254FCD}" dt="2021-09-21T14:10:10.212" v="3730" actId="1035"/>
          <ac:cxnSpMkLst>
            <pc:docMk/>
            <pc:sldMk cId="2945479278" sldId="492"/>
            <ac:cxnSpMk id="149" creationId="{3154973C-C455-42EE-9ABF-1C11DCBE76FF}"/>
          </ac:cxnSpMkLst>
        </pc:cxnChg>
        <pc:cxnChg chg="del mod">
          <ac:chgData name="Enrico Gallinucci" userId="b06146b1-ee5b-4a4c-b3a5-2319e2ca0e51" providerId="ADAL" clId="{ADA388E2-5A8E-4D2A-88FC-334C57254FCD}" dt="2021-09-21T12:45:15.956" v="3212" actId="478"/>
          <ac:cxnSpMkLst>
            <pc:docMk/>
            <pc:sldMk cId="2945479278" sldId="492"/>
            <ac:cxnSpMk id="152" creationId="{2F96C3E3-E44F-4F01-A7BE-B727FBBF634F}"/>
          </ac:cxnSpMkLst>
        </pc:cxnChg>
        <pc:cxnChg chg="del mod">
          <ac:chgData name="Enrico Gallinucci" userId="b06146b1-ee5b-4a4c-b3a5-2319e2ca0e51" providerId="ADAL" clId="{ADA388E2-5A8E-4D2A-88FC-334C57254FCD}" dt="2021-09-21T12:45:26.469" v="3223" actId="478"/>
          <ac:cxnSpMkLst>
            <pc:docMk/>
            <pc:sldMk cId="2945479278" sldId="492"/>
            <ac:cxnSpMk id="160" creationId="{D98F6DCA-F6FF-4705-B6C2-D33819C8C827}"/>
          </ac:cxnSpMkLst>
        </pc:cxnChg>
        <pc:cxnChg chg="del mod">
          <ac:chgData name="Enrico Gallinucci" userId="b06146b1-ee5b-4a4c-b3a5-2319e2ca0e51" providerId="ADAL" clId="{ADA388E2-5A8E-4D2A-88FC-334C57254FCD}" dt="2021-09-21T12:44:37.212" v="3205" actId="478"/>
          <ac:cxnSpMkLst>
            <pc:docMk/>
            <pc:sldMk cId="2945479278" sldId="492"/>
            <ac:cxnSpMk id="166" creationId="{F62F45AF-3E17-4AE5-B145-21E032C6A44E}"/>
          </ac:cxnSpMkLst>
        </pc:cxnChg>
        <pc:cxnChg chg="del mod">
          <ac:chgData name="Enrico Gallinucci" userId="b06146b1-ee5b-4a4c-b3a5-2319e2ca0e51" providerId="ADAL" clId="{ADA388E2-5A8E-4D2A-88FC-334C57254FCD}" dt="2021-09-21T12:44:36.874" v="3204" actId="478"/>
          <ac:cxnSpMkLst>
            <pc:docMk/>
            <pc:sldMk cId="2945479278" sldId="492"/>
            <ac:cxnSpMk id="169" creationId="{DAD17CBA-D450-46EC-B30A-87ACE046DC01}"/>
          </ac:cxnSpMkLst>
        </pc:cxnChg>
        <pc:cxnChg chg="add mod ord">
          <ac:chgData name="Enrico Gallinucci" userId="b06146b1-ee5b-4a4c-b3a5-2319e2ca0e51" providerId="ADAL" clId="{ADA388E2-5A8E-4D2A-88FC-334C57254FCD}" dt="2021-09-21T14:10:10.212" v="3730" actId="1035"/>
          <ac:cxnSpMkLst>
            <pc:docMk/>
            <pc:sldMk cId="2945479278" sldId="492"/>
            <ac:cxnSpMk id="171" creationId="{A6AF825C-FB4D-4545-A101-C09888C8FAB1}"/>
          </ac:cxnSpMkLst>
        </pc:cxnChg>
        <pc:cxnChg chg="mod">
          <ac:chgData name="Enrico Gallinucci" userId="b06146b1-ee5b-4a4c-b3a5-2319e2ca0e51" providerId="ADAL" clId="{ADA388E2-5A8E-4D2A-88FC-334C57254FCD}" dt="2021-09-21T14:10:10.212" v="3730" actId="1035"/>
          <ac:cxnSpMkLst>
            <pc:docMk/>
            <pc:sldMk cId="2945479278" sldId="492"/>
            <ac:cxnSpMk id="174" creationId="{994560AB-0035-4EBF-837C-4A91E164CE99}"/>
          </ac:cxnSpMkLst>
        </pc:cxnChg>
        <pc:cxnChg chg="add mod ord">
          <ac:chgData name="Enrico Gallinucci" userId="b06146b1-ee5b-4a4c-b3a5-2319e2ca0e51" providerId="ADAL" clId="{ADA388E2-5A8E-4D2A-88FC-334C57254FCD}" dt="2021-09-21T14:10:10.212" v="3730" actId="1035"/>
          <ac:cxnSpMkLst>
            <pc:docMk/>
            <pc:sldMk cId="2945479278" sldId="492"/>
            <ac:cxnSpMk id="176" creationId="{17AC4BC6-7B17-49B5-BDF6-575E90DDB0FB}"/>
          </ac:cxnSpMkLst>
        </pc:cxnChg>
        <pc:cxnChg chg="mod">
          <ac:chgData name="Enrico Gallinucci" userId="b06146b1-ee5b-4a4c-b3a5-2319e2ca0e51" providerId="ADAL" clId="{ADA388E2-5A8E-4D2A-88FC-334C57254FCD}" dt="2021-09-21T14:10:10.212" v="3730" actId="1035"/>
          <ac:cxnSpMkLst>
            <pc:docMk/>
            <pc:sldMk cId="2945479278" sldId="492"/>
            <ac:cxnSpMk id="177" creationId="{C5B8325F-ED0C-4CBC-B1FB-6EFC0ECF1BD2}"/>
          </ac:cxnSpMkLst>
        </pc:cxnChg>
        <pc:cxnChg chg="add mod ord">
          <ac:chgData name="Enrico Gallinucci" userId="b06146b1-ee5b-4a4c-b3a5-2319e2ca0e51" providerId="ADAL" clId="{ADA388E2-5A8E-4D2A-88FC-334C57254FCD}" dt="2021-09-21T14:10:10.212" v="3730" actId="1035"/>
          <ac:cxnSpMkLst>
            <pc:docMk/>
            <pc:sldMk cId="2945479278" sldId="492"/>
            <ac:cxnSpMk id="179" creationId="{EA6F9836-75E6-49D5-BBB4-B5D973E31B8E}"/>
          </ac:cxnSpMkLst>
        </pc:cxnChg>
        <pc:cxnChg chg="del mod">
          <ac:chgData name="Enrico Gallinucci" userId="b06146b1-ee5b-4a4c-b3a5-2319e2ca0e51" providerId="ADAL" clId="{ADA388E2-5A8E-4D2A-88FC-334C57254FCD}" dt="2021-09-21T12:45:57.066" v="3245" actId="478"/>
          <ac:cxnSpMkLst>
            <pc:docMk/>
            <pc:sldMk cId="2945479278" sldId="492"/>
            <ac:cxnSpMk id="210" creationId="{D494BB13-7FC6-4105-BEFF-D4697B755F3E}"/>
          </ac:cxnSpMkLst>
        </pc:cxnChg>
        <pc:cxnChg chg="add mod">
          <ac:chgData name="Enrico Gallinucci" userId="b06146b1-ee5b-4a4c-b3a5-2319e2ca0e51" providerId="ADAL" clId="{ADA388E2-5A8E-4D2A-88FC-334C57254FCD}" dt="2021-09-21T14:10:10.212" v="3730" actId="1035"/>
          <ac:cxnSpMkLst>
            <pc:docMk/>
            <pc:sldMk cId="2945479278" sldId="492"/>
            <ac:cxnSpMk id="211" creationId="{DEA8B4C9-7814-4A5A-A77A-40815AD3DA59}"/>
          </ac:cxnSpMkLst>
        </pc:cxnChg>
        <pc:cxnChg chg="mod">
          <ac:chgData name="Enrico Gallinucci" userId="b06146b1-ee5b-4a4c-b3a5-2319e2ca0e51" providerId="ADAL" clId="{ADA388E2-5A8E-4D2A-88FC-334C57254FCD}" dt="2021-09-21T14:10:10.212" v="3730" actId="1035"/>
          <ac:cxnSpMkLst>
            <pc:docMk/>
            <pc:sldMk cId="2945479278" sldId="492"/>
            <ac:cxnSpMk id="213" creationId="{9A262241-C217-4AB1-9796-F2BA7D49011C}"/>
          </ac:cxnSpMkLst>
        </pc:cxnChg>
        <pc:cxnChg chg="mod">
          <ac:chgData name="Enrico Gallinucci" userId="b06146b1-ee5b-4a4c-b3a5-2319e2ca0e51" providerId="ADAL" clId="{ADA388E2-5A8E-4D2A-88FC-334C57254FCD}" dt="2021-09-21T14:10:10.212" v="3730" actId="1035"/>
          <ac:cxnSpMkLst>
            <pc:docMk/>
            <pc:sldMk cId="2945479278" sldId="492"/>
            <ac:cxnSpMk id="216" creationId="{DCEF582F-0735-4A34-8E28-720E57F46D9D}"/>
          </ac:cxnSpMkLst>
        </pc:cxnChg>
        <pc:cxnChg chg="mod">
          <ac:chgData name="Enrico Gallinucci" userId="b06146b1-ee5b-4a4c-b3a5-2319e2ca0e51" providerId="ADAL" clId="{ADA388E2-5A8E-4D2A-88FC-334C57254FCD}" dt="2021-09-21T14:10:10.212" v="3730" actId="1035"/>
          <ac:cxnSpMkLst>
            <pc:docMk/>
            <pc:sldMk cId="2945479278" sldId="492"/>
            <ac:cxnSpMk id="219" creationId="{5ADC2389-E7BC-4C30-B2A4-6DCA3C0FEBB5}"/>
          </ac:cxnSpMkLst>
        </pc:cxnChg>
        <pc:cxnChg chg="mod">
          <ac:chgData name="Enrico Gallinucci" userId="b06146b1-ee5b-4a4c-b3a5-2319e2ca0e51" providerId="ADAL" clId="{ADA388E2-5A8E-4D2A-88FC-334C57254FCD}" dt="2021-09-21T14:10:10.212" v="3730" actId="1035"/>
          <ac:cxnSpMkLst>
            <pc:docMk/>
            <pc:sldMk cId="2945479278" sldId="492"/>
            <ac:cxnSpMk id="222" creationId="{29E33729-46C8-4CB2-8B5D-DFE4B9EDB62B}"/>
          </ac:cxnSpMkLst>
        </pc:cxnChg>
        <pc:cxnChg chg="mod">
          <ac:chgData name="Enrico Gallinucci" userId="b06146b1-ee5b-4a4c-b3a5-2319e2ca0e51" providerId="ADAL" clId="{ADA388E2-5A8E-4D2A-88FC-334C57254FCD}" dt="2021-09-21T14:10:10.212" v="3730" actId="1035"/>
          <ac:cxnSpMkLst>
            <pc:docMk/>
            <pc:sldMk cId="2945479278" sldId="492"/>
            <ac:cxnSpMk id="225" creationId="{F40B7541-5AFB-43D6-8545-5DA30A8742F7}"/>
          </ac:cxnSpMkLst>
        </pc:cxnChg>
        <pc:cxnChg chg="mod">
          <ac:chgData name="Enrico Gallinucci" userId="b06146b1-ee5b-4a4c-b3a5-2319e2ca0e51" providerId="ADAL" clId="{ADA388E2-5A8E-4D2A-88FC-334C57254FCD}" dt="2021-09-21T14:10:10.212" v="3730" actId="1035"/>
          <ac:cxnSpMkLst>
            <pc:docMk/>
            <pc:sldMk cId="2945479278" sldId="492"/>
            <ac:cxnSpMk id="228" creationId="{A5DC60BD-D3D4-4491-B579-90507914BD51}"/>
          </ac:cxnSpMkLst>
        </pc:cxnChg>
        <pc:cxnChg chg="del mod">
          <ac:chgData name="Enrico Gallinucci" userId="b06146b1-ee5b-4a4c-b3a5-2319e2ca0e51" providerId="ADAL" clId="{ADA388E2-5A8E-4D2A-88FC-334C57254FCD}" dt="2021-09-21T12:45:34.880" v="3234" actId="478"/>
          <ac:cxnSpMkLst>
            <pc:docMk/>
            <pc:sldMk cId="2945479278" sldId="492"/>
            <ac:cxnSpMk id="231" creationId="{960829C8-2B2E-44F6-B990-47E0265964EE}"/>
          </ac:cxnSpMkLst>
        </pc:cxnChg>
        <pc:cxnChg chg="add del mod">
          <ac:chgData name="Enrico Gallinucci" userId="b06146b1-ee5b-4a4c-b3a5-2319e2ca0e51" providerId="ADAL" clId="{ADA388E2-5A8E-4D2A-88FC-334C57254FCD}" dt="2021-09-21T12:49:19.346" v="3311"/>
          <ac:cxnSpMkLst>
            <pc:docMk/>
            <pc:sldMk cId="2945479278" sldId="492"/>
            <ac:cxnSpMk id="232" creationId="{2F716F6C-08F7-4887-AE84-C4E09AFA3CE2}"/>
          </ac:cxnSpMkLst>
        </pc:cxnChg>
        <pc:cxnChg chg="add del mod">
          <ac:chgData name="Enrico Gallinucci" userId="b06146b1-ee5b-4a4c-b3a5-2319e2ca0e51" providerId="ADAL" clId="{ADA388E2-5A8E-4D2A-88FC-334C57254FCD}" dt="2021-09-21T12:49:18.082" v="3308"/>
          <ac:cxnSpMkLst>
            <pc:docMk/>
            <pc:sldMk cId="2945479278" sldId="492"/>
            <ac:cxnSpMk id="235" creationId="{CAE916F8-06D9-422B-8E75-E7E181D09D4C}"/>
          </ac:cxnSpMkLst>
        </pc:cxnChg>
        <pc:cxnChg chg="del mod">
          <ac:chgData name="Enrico Gallinucci" userId="b06146b1-ee5b-4a4c-b3a5-2319e2ca0e51" providerId="ADAL" clId="{ADA388E2-5A8E-4D2A-88FC-334C57254FCD}" dt="2021-09-21T12:45:55.581" v="3243" actId="478"/>
          <ac:cxnSpMkLst>
            <pc:docMk/>
            <pc:sldMk cId="2945479278" sldId="492"/>
            <ac:cxnSpMk id="258" creationId="{B54C7002-51D3-49EE-A7DD-9E5113FA7F29}"/>
          </ac:cxnSpMkLst>
        </pc:cxnChg>
        <pc:cxnChg chg="add del mod">
          <ac:chgData name="Enrico Gallinucci" userId="b06146b1-ee5b-4a4c-b3a5-2319e2ca0e51" providerId="ADAL" clId="{ADA388E2-5A8E-4D2A-88FC-334C57254FCD}" dt="2021-09-21T13:59:24.677" v="3421"/>
          <ac:cxnSpMkLst>
            <pc:docMk/>
            <pc:sldMk cId="2945479278" sldId="492"/>
            <ac:cxnSpMk id="260" creationId="{14241462-72E6-490D-8D16-A307E025F500}"/>
          </ac:cxnSpMkLst>
        </pc:cxnChg>
        <pc:cxnChg chg="mod">
          <ac:chgData name="Enrico Gallinucci" userId="b06146b1-ee5b-4a4c-b3a5-2319e2ca0e51" providerId="ADAL" clId="{ADA388E2-5A8E-4D2A-88FC-334C57254FCD}" dt="2021-09-21T14:10:10.212" v="3730" actId="1035"/>
          <ac:cxnSpMkLst>
            <pc:docMk/>
            <pc:sldMk cId="2945479278" sldId="492"/>
            <ac:cxnSpMk id="261" creationId="{F63D9E5D-460E-4415-8497-CBA8300937EB}"/>
          </ac:cxnSpMkLst>
        </pc:cxnChg>
        <pc:cxnChg chg="mod">
          <ac:chgData name="Enrico Gallinucci" userId="b06146b1-ee5b-4a4c-b3a5-2319e2ca0e51" providerId="ADAL" clId="{ADA388E2-5A8E-4D2A-88FC-334C57254FCD}" dt="2021-09-21T14:10:10.212" v="3730" actId="1035"/>
          <ac:cxnSpMkLst>
            <pc:docMk/>
            <pc:sldMk cId="2945479278" sldId="492"/>
            <ac:cxnSpMk id="264" creationId="{F64F4D3A-6353-4678-A38D-77ECC55D0D3B}"/>
          </ac:cxnSpMkLst>
        </pc:cxnChg>
        <pc:cxnChg chg="mod">
          <ac:chgData name="Enrico Gallinucci" userId="b06146b1-ee5b-4a4c-b3a5-2319e2ca0e51" providerId="ADAL" clId="{ADA388E2-5A8E-4D2A-88FC-334C57254FCD}" dt="2021-09-21T14:10:10.212" v="3730" actId="1035"/>
          <ac:cxnSpMkLst>
            <pc:docMk/>
            <pc:sldMk cId="2945479278" sldId="492"/>
            <ac:cxnSpMk id="267" creationId="{F59F5B53-263E-4870-A575-7BB43F2EC951}"/>
          </ac:cxnSpMkLst>
        </pc:cxnChg>
        <pc:cxnChg chg="add mod">
          <ac:chgData name="Enrico Gallinucci" userId="b06146b1-ee5b-4a4c-b3a5-2319e2ca0e51" providerId="ADAL" clId="{ADA388E2-5A8E-4D2A-88FC-334C57254FCD}" dt="2021-09-21T14:10:10.212" v="3730" actId="1035"/>
          <ac:cxnSpMkLst>
            <pc:docMk/>
            <pc:sldMk cId="2945479278" sldId="492"/>
            <ac:cxnSpMk id="268" creationId="{C138C918-8103-4A56-B2C2-362BEF276228}"/>
          </ac:cxnSpMkLst>
        </pc:cxnChg>
        <pc:cxnChg chg="del mod">
          <ac:chgData name="Enrico Gallinucci" userId="b06146b1-ee5b-4a4c-b3a5-2319e2ca0e51" providerId="ADAL" clId="{ADA388E2-5A8E-4D2A-88FC-334C57254FCD}" dt="2021-09-21T12:45:33.040" v="3232" actId="478"/>
          <ac:cxnSpMkLst>
            <pc:docMk/>
            <pc:sldMk cId="2945479278" sldId="492"/>
            <ac:cxnSpMk id="271" creationId="{FEAC8B08-C0DC-4F1F-A0D2-56EC2F47B413}"/>
          </ac:cxnSpMkLst>
        </pc:cxnChg>
        <pc:cxnChg chg="mod">
          <ac:chgData name="Enrico Gallinucci" userId="b06146b1-ee5b-4a4c-b3a5-2319e2ca0e51" providerId="ADAL" clId="{ADA388E2-5A8E-4D2A-88FC-334C57254FCD}" dt="2021-09-21T14:10:53.306" v="3731" actId="14100"/>
          <ac:cxnSpMkLst>
            <pc:docMk/>
            <pc:sldMk cId="2945479278" sldId="492"/>
            <ac:cxnSpMk id="276" creationId="{0046A4F6-946D-4DCD-B009-47A366AA5C37}"/>
          </ac:cxnSpMkLst>
        </pc:cxnChg>
        <pc:cxnChg chg="mod">
          <ac:chgData name="Enrico Gallinucci" userId="b06146b1-ee5b-4a4c-b3a5-2319e2ca0e51" providerId="ADAL" clId="{ADA388E2-5A8E-4D2A-88FC-334C57254FCD}" dt="2021-09-21T14:10:58.955" v="3732" actId="14100"/>
          <ac:cxnSpMkLst>
            <pc:docMk/>
            <pc:sldMk cId="2945479278" sldId="492"/>
            <ac:cxnSpMk id="279" creationId="{4302EA84-4179-4567-8518-4EB25131DC9E}"/>
          </ac:cxnSpMkLst>
        </pc:cxnChg>
        <pc:cxnChg chg="mod">
          <ac:chgData name="Enrico Gallinucci" userId="b06146b1-ee5b-4a4c-b3a5-2319e2ca0e51" providerId="ADAL" clId="{ADA388E2-5A8E-4D2A-88FC-334C57254FCD}" dt="2021-09-21T14:10:10.212" v="3730" actId="1035"/>
          <ac:cxnSpMkLst>
            <pc:docMk/>
            <pc:sldMk cId="2945479278" sldId="492"/>
            <ac:cxnSpMk id="293" creationId="{98C53810-ED36-48E2-B0C2-E8CC8681EF88}"/>
          </ac:cxnSpMkLst>
        </pc:cxnChg>
        <pc:cxnChg chg="del mod">
          <ac:chgData name="Enrico Gallinucci" userId="b06146b1-ee5b-4a4c-b3a5-2319e2ca0e51" providerId="ADAL" clId="{ADA388E2-5A8E-4D2A-88FC-334C57254FCD}" dt="2021-09-21T12:45:30.672" v="3229" actId="478"/>
          <ac:cxnSpMkLst>
            <pc:docMk/>
            <pc:sldMk cId="2945479278" sldId="492"/>
            <ac:cxnSpMk id="297" creationId="{1E22611E-69EB-4FEC-9AC6-4BBD24C5C265}"/>
          </ac:cxnSpMkLst>
        </pc:cxnChg>
        <pc:cxnChg chg="del mod">
          <ac:chgData name="Enrico Gallinucci" userId="b06146b1-ee5b-4a4c-b3a5-2319e2ca0e51" providerId="ADAL" clId="{ADA388E2-5A8E-4D2A-88FC-334C57254FCD}" dt="2021-09-21T12:45:52.338" v="3241" actId="478"/>
          <ac:cxnSpMkLst>
            <pc:docMk/>
            <pc:sldMk cId="2945479278" sldId="492"/>
            <ac:cxnSpMk id="300" creationId="{841B4A06-5F24-4483-8B51-6399015F3481}"/>
          </ac:cxnSpMkLst>
        </pc:cxnChg>
        <pc:cxnChg chg="del mod">
          <ac:chgData name="Enrico Gallinucci" userId="b06146b1-ee5b-4a4c-b3a5-2319e2ca0e51" providerId="ADAL" clId="{ADA388E2-5A8E-4D2A-88FC-334C57254FCD}" dt="2021-09-21T12:45:28.700" v="3226" actId="478"/>
          <ac:cxnSpMkLst>
            <pc:docMk/>
            <pc:sldMk cId="2945479278" sldId="492"/>
            <ac:cxnSpMk id="303" creationId="{17983E24-23A8-4B04-B8B2-B4F1448E4CBF}"/>
          </ac:cxnSpMkLst>
        </pc:cxnChg>
        <pc:cxnChg chg="del mod">
          <ac:chgData name="Enrico Gallinucci" userId="b06146b1-ee5b-4a4c-b3a5-2319e2ca0e51" providerId="ADAL" clId="{ADA388E2-5A8E-4D2A-88FC-334C57254FCD}" dt="2021-09-21T12:45:51.584" v="3240" actId="478"/>
          <ac:cxnSpMkLst>
            <pc:docMk/>
            <pc:sldMk cId="2945479278" sldId="492"/>
            <ac:cxnSpMk id="309" creationId="{F062B14E-75FF-4BE4-A105-4CC8C04E5CF2}"/>
          </ac:cxnSpMkLst>
        </pc:cxnChg>
        <pc:cxnChg chg="add mod">
          <ac:chgData name="Enrico Gallinucci" userId="b06146b1-ee5b-4a4c-b3a5-2319e2ca0e51" providerId="ADAL" clId="{ADA388E2-5A8E-4D2A-88FC-334C57254FCD}" dt="2021-09-21T14:29:15.701" v="3913" actId="14100"/>
          <ac:cxnSpMkLst>
            <pc:docMk/>
            <pc:sldMk cId="2945479278" sldId="492"/>
            <ac:cxnSpMk id="325" creationId="{4C2A881D-201C-45DD-9963-8033C3ADA2C3}"/>
          </ac:cxnSpMkLst>
        </pc:cxnChg>
        <pc:cxnChg chg="add mod">
          <ac:chgData name="Enrico Gallinucci" userId="b06146b1-ee5b-4a4c-b3a5-2319e2ca0e51" providerId="ADAL" clId="{ADA388E2-5A8E-4D2A-88FC-334C57254FCD}" dt="2021-09-21T14:29:28.077" v="3917" actId="1076"/>
          <ac:cxnSpMkLst>
            <pc:docMk/>
            <pc:sldMk cId="2945479278" sldId="492"/>
            <ac:cxnSpMk id="330" creationId="{683DD92E-E5D6-4CC0-B261-8D5F3CCA283A}"/>
          </ac:cxnSpMkLst>
        </pc:cxnChg>
      </pc:sldChg>
      <pc:sldChg chg="del">
        <pc:chgData name="Enrico Gallinucci" userId="b06146b1-ee5b-4a4c-b3a5-2319e2ca0e51" providerId="ADAL" clId="{ADA388E2-5A8E-4D2A-88FC-334C57254FCD}" dt="2021-09-21T06:33:43.774" v="1" actId="47"/>
        <pc:sldMkLst>
          <pc:docMk/>
          <pc:sldMk cId="2922731902" sldId="493"/>
        </pc:sldMkLst>
      </pc:sldChg>
      <pc:sldChg chg="addSp delSp modSp add mod ord modShow">
        <pc:chgData name="Enrico Gallinucci" userId="b06146b1-ee5b-4a4c-b3a5-2319e2ca0e51" providerId="ADAL" clId="{ADA388E2-5A8E-4D2A-88FC-334C57254FCD}" dt="2021-09-21T15:21:00.611" v="4489"/>
        <pc:sldMkLst>
          <pc:docMk/>
          <pc:sldMk cId="3637739728" sldId="493"/>
        </pc:sldMkLst>
        <pc:spChg chg="mod">
          <ac:chgData name="Enrico Gallinucci" userId="b06146b1-ee5b-4a4c-b3a5-2319e2ca0e51" providerId="ADAL" clId="{ADA388E2-5A8E-4D2A-88FC-334C57254FCD}" dt="2021-09-21T14:17:39.402" v="3773" actId="20577"/>
          <ac:spMkLst>
            <pc:docMk/>
            <pc:sldMk cId="3637739728" sldId="493"/>
            <ac:spMk id="2" creationId="{98D5CE45-B524-43AB-A5B7-C1FBE7CE99AF}"/>
          </ac:spMkLst>
        </pc:spChg>
        <pc:spChg chg="add del mod">
          <ac:chgData name="Enrico Gallinucci" userId="b06146b1-ee5b-4a4c-b3a5-2319e2ca0e51" providerId="ADAL" clId="{ADA388E2-5A8E-4D2A-88FC-334C57254FCD}" dt="2021-09-21T14:18:33.376" v="3780" actId="478"/>
          <ac:spMkLst>
            <pc:docMk/>
            <pc:sldMk cId="3637739728" sldId="493"/>
            <ac:spMk id="7" creationId="{3C7139CE-3AC0-4C9A-9B6E-B208AB139362}"/>
          </ac:spMkLst>
        </pc:spChg>
        <pc:spChg chg="add del">
          <ac:chgData name="Enrico Gallinucci" userId="b06146b1-ee5b-4a4c-b3a5-2319e2ca0e51" providerId="ADAL" clId="{ADA388E2-5A8E-4D2A-88FC-334C57254FCD}" dt="2021-09-21T14:18:43.873" v="3782" actId="11529"/>
          <ac:spMkLst>
            <pc:docMk/>
            <pc:sldMk cId="3637739728" sldId="493"/>
            <ac:spMk id="9" creationId="{AA11C8C9-35A1-4AE2-A2AF-E383A941762A}"/>
          </ac:spMkLst>
        </pc:spChg>
        <pc:spChg chg="add mod">
          <ac:chgData name="Enrico Gallinucci" userId="b06146b1-ee5b-4a4c-b3a5-2319e2ca0e51" providerId="ADAL" clId="{ADA388E2-5A8E-4D2A-88FC-334C57254FCD}" dt="2021-09-21T14:19:03.789" v="3787" actId="14100"/>
          <ac:spMkLst>
            <pc:docMk/>
            <pc:sldMk cId="3637739728" sldId="493"/>
            <ac:spMk id="11" creationId="{D1269AA0-C336-49E5-B9DF-1C25D25E8035}"/>
          </ac:spMkLst>
        </pc:spChg>
        <pc:spChg chg="add mod">
          <ac:chgData name="Enrico Gallinucci" userId="b06146b1-ee5b-4a4c-b3a5-2319e2ca0e51" providerId="ADAL" clId="{ADA388E2-5A8E-4D2A-88FC-334C57254FCD}" dt="2021-09-21T14:26:13.434" v="3870" actId="1076"/>
          <ac:spMkLst>
            <pc:docMk/>
            <pc:sldMk cId="3637739728" sldId="493"/>
            <ac:spMk id="12" creationId="{538168DB-B5E1-44CD-84BF-E2EF535FB13D}"/>
          </ac:spMkLst>
        </pc:spChg>
        <pc:spChg chg="add mod">
          <ac:chgData name="Enrico Gallinucci" userId="b06146b1-ee5b-4a4c-b3a5-2319e2ca0e51" providerId="ADAL" clId="{ADA388E2-5A8E-4D2A-88FC-334C57254FCD}" dt="2021-09-21T14:26:22.673" v="3874" actId="1076"/>
          <ac:spMkLst>
            <pc:docMk/>
            <pc:sldMk cId="3637739728" sldId="493"/>
            <ac:spMk id="98" creationId="{27B46AFD-733F-4CFB-B6BC-9E80125E223C}"/>
          </ac:spMkLst>
        </pc:spChg>
        <pc:spChg chg="add mod">
          <ac:chgData name="Enrico Gallinucci" userId="b06146b1-ee5b-4a4c-b3a5-2319e2ca0e51" providerId="ADAL" clId="{ADA388E2-5A8E-4D2A-88FC-334C57254FCD}" dt="2021-09-21T14:30:46.522" v="3946" actId="113"/>
          <ac:spMkLst>
            <pc:docMk/>
            <pc:sldMk cId="3637739728" sldId="493"/>
            <ac:spMk id="99" creationId="{71E7CDEF-E5D1-486D-9E84-AEF9BF48A043}"/>
          </ac:spMkLst>
        </pc:spChg>
        <pc:spChg chg="add mod">
          <ac:chgData name="Enrico Gallinucci" userId="b06146b1-ee5b-4a4c-b3a5-2319e2ca0e51" providerId="ADAL" clId="{ADA388E2-5A8E-4D2A-88FC-334C57254FCD}" dt="2021-09-21T14:29:53.098" v="3935"/>
          <ac:spMkLst>
            <pc:docMk/>
            <pc:sldMk cId="3637739728" sldId="493"/>
            <ac:spMk id="101" creationId="{A557413C-0EF5-4E6E-BCBD-27F78E7A5411}"/>
          </ac:spMkLst>
        </pc:spChg>
        <pc:spChg chg="add mod">
          <ac:chgData name="Enrico Gallinucci" userId="b06146b1-ee5b-4a4c-b3a5-2319e2ca0e51" providerId="ADAL" clId="{ADA388E2-5A8E-4D2A-88FC-334C57254FCD}" dt="2021-09-21T14:29:53.098" v="3935"/>
          <ac:spMkLst>
            <pc:docMk/>
            <pc:sldMk cId="3637739728" sldId="493"/>
            <ac:spMk id="104" creationId="{27995EDA-1AFD-4556-B1C2-5935A0DD44C9}"/>
          </ac:spMkLst>
        </pc:spChg>
        <pc:spChg chg="add mod">
          <ac:chgData name="Enrico Gallinucci" userId="b06146b1-ee5b-4a4c-b3a5-2319e2ca0e51" providerId="ADAL" clId="{ADA388E2-5A8E-4D2A-88FC-334C57254FCD}" dt="2021-09-21T14:29:53.098" v="3935"/>
          <ac:spMkLst>
            <pc:docMk/>
            <pc:sldMk cId="3637739728" sldId="493"/>
            <ac:spMk id="107" creationId="{F4168140-4624-4D2C-A63E-A1F28FAFF13D}"/>
          </ac:spMkLst>
        </pc:spChg>
        <pc:spChg chg="add mod">
          <ac:chgData name="Enrico Gallinucci" userId="b06146b1-ee5b-4a4c-b3a5-2319e2ca0e51" providerId="ADAL" clId="{ADA388E2-5A8E-4D2A-88FC-334C57254FCD}" dt="2021-09-21T14:30:02.644" v="3938"/>
          <ac:spMkLst>
            <pc:docMk/>
            <pc:sldMk cId="3637739728" sldId="493"/>
            <ac:spMk id="108" creationId="{FC855201-51E7-4104-87DA-6623DA47A2D4}"/>
          </ac:spMkLst>
        </pc:spChg>
        <pc:spChg chg="add mod">
          <ac:chgData name="Enrico Gallinucci" userId="b06146b1-ee5b-4a4c-b3a5-2319e2ca0e51" providerId="ADAL" clId="{ADA388E2-5A8E-4D2A-88FC-334C57254FCD}" dt="2021-09-21T14:30:02.644" v="3938"/>
          <ac:spMkLst>
            <pc:docMk/>
            <pc:sldMk cId="3637739728" sldId="493"/>
            <ac:spMk id="110" creationId="{BE1C6BAA-AA39-415B-990B-D000A4C7416D}"/>
          </ac:spMkLst>
        </pc:spChg>
        <pc:spChg chg="add mod">
          <ac:chgData name="Enrico Gallinucci" userId="b06146b1-ee5b-4a4c-b3a5-2319e2ca0e51" providerId="ADAL" clId="{ADA388E2-5A8E-4D2A-88FC-334C57254FCD}" dt="2021-09-21T14:30:11.842" v="3941" actId="14100"/>
          <ac:spMkLst>
            <pc:docMk/>
            <pc:sldMk cId="3637739728" sldId="493"/>
            <ac:spMk id="111" creationId="{D102BB25-E6AF-4C12-9E60-7EE5E0607B6B}"/>
          </ac:spMkLst>
        </pc:spChg>
        <pc:spChg chg="add mod">
          <ac:chgData name="Enrico Gallinucci" userId="b06146b1-ee5b-4a4c-b3a5-2319e2ca0e51" providerId="ADAL" clId="{ADA388E2-5A8E-4D2A-88FC-334C57254FCD}" dt="2021-09-21T14:30:42.062" v="3945" actId="113"/>
          <ac:spMkLst>
            <pc:docMk/>
            <pc:sldMk cId="3637739728" sldId="493"/>
            <ac:spMk id="114" creationId="{D32E859A-E09F-405A-9E58-0319FC7D6F3C}"/>
          </ac:spMkLst>
        </pc:spChg>
        <pc:spChg chg="del">
          <ac:chgData name="Enrico Gallinucci" userId="b06146b1-ee5b-4a4c-b3a5-2319e2ca0e51" providerId="ADAL" clId="{ADA388E2-5A8E-4D2A-88FC-334C57254FCD}" dt="2021-09-21T14:29:55.756" v="3936" actId="478"/>
          <ac:spMkLst>
            <pc:docMk/>
            <pc:sldMk cId="3637739728" sldId="493"/>
            <ac:spMk id="278" creationId="{3DC31C7C-B70A-4D4F-929C-C345F5790393}"/>
          </ac:spMkLst>
        </pc:spChg>
        <pc:cxnChg chg="add mod">
          <ac:chgData name="Enrico Gallinucci" userId="b06146b1-ee5b-4a4c-b3a5-2319e2ca0e51" providerId="ADAL" clId="{ADA388E2-5A8E-4D2A-88FC-334C57254FCD}" dt="2021-09-21T14:29:58.035" v="3937" actId="14100"/>
          <ac:cxnSpMkLst>
            <pc:docMk/>
            <pc:sldMk cId="3637739728" sldId="493"/>
            <ac:cxnSpMk id="102" creationId="{93E0CFEC-D888-4EC2-9FB9-F4A9AD05C776}"/>
          </ac:cxnSpMkLst>
        </pc:cxnChg>
        <pc:cxnChg chg="add mod">
          <ac:chgData name="Enrico Gallinucci" userId="b06146b1-ee5b-4a4c-b3a5-2319e2ca0e51" providerId="ADAL" clId="{ADA388E2-5A8E-4D2A-88FC-334C57254FCD}" dt="2021-09-21T14:29:53.098" v="3935"/>
          <ac:cxnSpMkLst>
            <pc:docMk/>
            <pc:sldMk cId="3637739728" sldId="493"/>
            <ac:cxnSpMk id="105" creationId="{DC2408F9-B6E9-43FF-A9E9-6370F48E2B77}"/>
          </ac:cxnSpMkLst>
        </pc:cxnChg>
      </pc:sldChg>
      <pc:sldChg chg="addSp delSp modSp add mod">
        <pc:chgData name="Enrico Gallinucci" userId="b06146b1-ee5b-4a4c-b3a5-2319e2ca0e51" providerId="ADAL" clId="{ADA388E2-5A8E-4D2A-88FC-334C57254FCD}" dt="2021-10-14T12:46:57.880" v="13887" actId="108"/>
        <pc:sldMkLst>
          <pc:docMk/>
          <pc:sldMk cId="756403815" sldId="494"/>
        </pc:sldMkLst>
        <pc:spChg chg="mod">
          <ac:chgData name="Enrico Gallinucci" userId="b06146b1-ee5b-4a4c-b3a5-2319e2ca0e51" providerId="ADAL" clId="{ADA388E2-5A8E-4D2A-88FC-334C57254FCD}" dt="2021-10-14T12:44:03.628" v="13623"/>
          <ac:spMkLst>
            <pc:docMk/>
            <pc:sldMk cId="756403815" sldId="494"/>
            <ac:spMk id="2" creationId="{A99AA834-DA5C-4778-9BBF-6C9C425829AF}"/>
          </ac:spMkLst>
        </pc:spChg>
        <pc:spChg chg="add mod">
          <ac:chgData name="Enrico Gallinucci" userId="b06146b1-ee5b-4a4c-b3a5-2319e2ca0e51" providerId="ADAL" clId="{ADA388E2-5A8E-4D2A-88FC-334C57254FCD}" dt="2021-09-21T15:09:46.021" v="4013" actId="1076"/>
          <ac:spMkLst>
            <pc:docMk/>
            <pc:sldMk cId="756403815" sldId="494"/>
            <ac:spMk id="6" creationId="{D22AE47C-B09F-4112-981C-6792C12D206C}"/>
          </ac:spMkLst>
        </pc:spChg>
        <pc:spChg chg="add mod">
          <ac:chgData name="Enrico Gallinucci" userId="b06146b1-ee5b-4a4c-b3a5-2319e2ca0e51" providerId="ADAL" clId="{ADA388E2-5A8E-4D2A-88FC-334C57254FCD}" dt="2021-10-14T12:46:42.832" v="13883" actId="120"/>
          <ac:spMkLst>
            <pc:docMk/>
            <pc:sldMk cId="756403815" sldId="494"/>
            <ac:spMk id="7" creationId="{57AD584F-4CD6-4AC4-A8D8-7C2164748B3A}"/>
          </ac:spMkLst>
        </pc:spChg>
        <pc:spChg chg="add mod">
          <ac:chgData name="Enrico Gallinucci" userId="b06146b1-ee5b-4a4c-b3a5-2319e2ca0e51" providerId="ADAL" clId="{ADA388E2-5A8E-4D2A-88FC-334C57254FCD}" dt="2021-09-21T15:10:09.365" v="4024" actId="1076"/>
          <ac:spMkLst>
            <pc:docMk/>
            <pc:sldMk cId="756403815" sldId="494"/>
            <ac:spMk id="9" creationId="{2FFE9015-DF27-457E-9027-A5F19F211ABA}"/>
          </ac:spMkLst>
        </pc:spChg>
        <pc:spChg chg="add mod">
          <ac:chgData name="Enrico Gallinucci" userId="b06146b1-ee5b-4a4c-b3a5-2319e2ca0e51" providerId="ADAL" clId="{ADA388E2-5A8E-4D2A-88FC-334C57254FCD}" dt="2021-10-14T12:46:55.998" v="13886" actId="108"/>
          <ac:spMkLst>
            <pc:docMk/>
            <pc:sldMk cId="756403815" sldId="494"/>
            <ac:spMk id="10" creationId="{3379C038-EE7F-41A9-BD0E-F9AB275FF99B}"/>
          </ac:spMkLst>
        </pc:spChg>
        <pc:spChg chg="add mod">
          <ac:chgData name="Enrico Gallinucci" userId="b06146b1-ee5b-4a4c-b3a5-2319e2ca0e51" providerId="ADAL" clId="{ADA388E2-5A8E-4D2A-88FC-334C57254FCD}" dt="2021-09-21T15:10:04.084" v="4022" actId="1076"/>
          <ac:spMkLst>
            <pc:docMk/>
            <pc:sldMk cId="756403815" sldId="494"/>
            <ac:spMk id="11" creationId="{8CC3DFCF-6384-4CFB-8EBC-05FC7846FD96}"/>
          </ac:spMkLst>
        </pc:spChg>
        <pc:spChg chg="add mod">
          <ac:chgData name="Enrico Gallinucci" userId="b06146b1-ee5b-4a4c-b3a5-2319e2ca0e51" providerId="ADAL" clId="{ADA388E2-5A8E-4D2A-88FC-334C57254FCD}" dt="2021-10-14T12:46:57.880" v="13887" actId="108"/>
          <ac:spMkLst>
            <pc:docMk/>
            <pc:sldMk cId="756403815" sldId="494"/>
            <ac:spMk id="12" creationId="{A9D7A10E-F9E4-4973-813D-7EEF1A370447}"/>
          </ac:spMkLst>
        </pc:spChg>
        <pc:picChg chg="del mod">
          <ac:chgData name="Enrico Gallinucci" userId="b06146b1-ee5b-4a4c-b3a5-2319e2ca0e51" providerId="ADAL" clId="{ADA388E2-5A8E-4D2A-88FC-334C57254FCD}" dt="2021-10-08T14:22:36.437" v="11524" actId="478"/>
          <ac:picMkLst>
            <pc:docMk/>
            <pc:sldMk cId="756403815" sldId="494"/>
            <ac:picMk id="8" creationId="{0513D124-9082-485D-A4FF-DDD7F1B42567}"/>
          </ac:picMkLst>
        </pc:picChg>
        <pc:picChg chg="add mod ord">
          <ac:chgData name="Enrico Gallinucci" userId="b06146b1-ee5b-4a4c-b3a5-2319e2ca0e51" providerId="ADAL" clId="{ADA388E2-5A8E-4D2A-88FC-334C57254FCD}" dt="2021-10-08T14:22:50.287" v="11527" actId="1076"/>
          <ac:picMkLst>
            <pc:docMk/>
            <pc:sldMk cId="756403815" sldId="494"/>
            <ac:picMk id="13" creationId="{03DFBBE3-6908-4BC1-8D15-051A80638440}"/>
          </ac:picMkLst>
        </pc:picChg>
      </pc:sldChg>
      <pc:sldChg chg="del">
        <pc:chgData name="Enrico Gallinucci" userId="b06146b1-ee5b-4a4c-b3a5-2319e2ca0e51" providerId="ADAL" clId="{ADA388E2-5A8E-4D2A-88FC-334C57254FCD}" dt="2021-09-21T06:33:43.774" v="1" actId="47"/>
        <pc:sldMkLst>
          <pc:docMk/>
          <pc:sldMk cId="778368773" sldId="494"/>
        </pc:sldMkLst>
      </pc:sldChg>
      <pc:sldChg chg="del">
        <pc:chgData name="Enrico Gallinucci" userId="b06146b1-ee5b-4a4c-b3a5-2319e2ca0e51" providerId="ADAL" clId="{ADA388E2-5A8E-4D2A-88FC-334C57254FCD}" dt="2021-09-21T06:33:22.499" v="0" actId="47"/>
        <pc:sldMkLst>
          <pc:docMk/>
          <pc:sldMk cId="18054253" sldId="495"/>
        </pc:sldMkLst>
      </pc:sldChg>
      <pc:sldChg chg="modSp new mod ord">
        <pc:chgData name="Enrico Gallinucci" userId="b06146b1-ee5b-4a4c-b3a5-2319e2ca0e51" providerId="ADAL" clId="{ADA388E2-5A8E-4D2A-88FC-334C57254FCD}" dt="2021-09-24T12:30:51.039" v="7979" actId="15"/>
        <pc:sldMkLst>
          <pc:docMk/>
          <pc:sldMk cId="3440839393" sldId="495"/>
        </pc:sldMkLst>
        <pc:spChg chg="mod">
          <ac:chgData name="Enrico Gallinucci" userId="b06146b1-ee5b-4a4c-b3a5-2319e2ca0e51" providerId="ADAL" clId="{ADA388E2-5A8E-4D2A-88FC-334C57254FCD}" dt="2021-09-21T15:15:55.341" v="4120" actId="20577"/>
          <ac:spMkLst>
            <pc:docMk/>
            <pc:sldMk cId="3440839393" sldId="495"/>
            <ac:spMk id="2" creationId="{3AE1C7FC-7ED2-4918-A2F9-D8AB579F6B93}"/>
          </ac:spMkLst>
        </pc:spChg>
        <pc:spChg chg="mod">
          <ac:chgData name="Enrico Gallinucci" userId="b06146b1-ee5b-4a4c-b3a5-2319e2ca0e51" providerId="ADAL" clId="{ADA388E2-5A8E-4D2A-88FC-334C57254FCD}" dt="2021-09-24T12:30:51.039" v="7979" actId="15"/>
          <ac:spMkLst>
            <pc:docMk/>
            <pc:sldMk cId="3440839393" sldId="495"/>
            <ac:spMk id="3" creationId="{CF23D8D5-1BB4-4A44-809D-B5534BAED1C3}"/>
          </ac:spMkLst>
        </pc:spChg>
      </pc:sldChg>
      <pc:sldChg chg="modSp new mod">
        <pc:chgData name="Enrico Gallinucci" userId="b06146b1-ee5b-4a4c-b3a5-2319e2ca0e51" providerId="ADAL" clId="{ADA388E2-5A8E-4D2A-88FC-334C57254FCD}" dt="2021-09-24T12:32:17.419" v="8016" actId="14"/>
        <pc:sldMkLst>
          <pc:docMk/>
          <pc:sldMk cId="1723490249" sldId="496"/>
        </pc:sldMkLst>
        <pc:spChg chg="mod">
          <ac:chgData name="Enrico Gallinucci" userId="b06146b1-ee5b-4a4c-b3a5-2319e2ca0e51" providerId="ADAL" clId="{ADA388E2-5A8E-4D2A-88FC-334C57254FCD}" dt="2021-09-21T15:23:52.186" v="4573" actId="20577"/>
          <ac:spMkLst>
            <pc:docMk/>
            <pc:sldMk cId="1723490249" sldId="496"/>
            <ac:spMk id="2" creationId="{3CE0EE6C-4083-4996-8602-96F9BFAEC944}"/>
          </ac:spMkLst>
        </pc:spChg>
        <pc:spChg chg="mod">
          <ac:chgData name="Enrico Gallinucci" userId="b06146b1-ee5b-4a4c-b3a5-2319e2ca0e51" providerId="ADAL" clId="{ADA388E2-5A8E-4D2A-88FC-334C57254FCD}" dt="2021-09-24T12:32:17.419" v="8016" actId="14"/>
          <ac:spMkLst>
            <pc:docMk/>
            <pc:sldMk cId="1723490249" sldId="496"/>
            <ac:spMk id="3" creationId="{FF1AF57F-1D90-45BE-9AC6-8A71519656AA}"/>
          </ac:spMkLst>
        </pc:spChg>
      </pc:sldChg>
      <pc:sldChg chg="modSp add mod ord">
        <pc:chgData name="Enrico Gallinucci" userId="b06146b1-ee5b-4a4c-b3a5-2319e2ca0e51" providerId="ADAL" clId="{ADA388E2-5A8E-4D2A-88FC-334C57254FCD}" dt="2021-11-12T15:15:34.708" v="23925" actId="20577"/>
        <pc:sldMkLst>
          <pc:docMk/>
          <pc:sldMk cId="181015414" sldId="497"/>
        </pc:sldMkLst>
        <pc:spChg chg="mod">
          <ac:chgData name="Enrico Gallinucci" userId="b06146b1-ee5b-4a4c-b3a5-2319e2ca0e51" providerId="ADAL" clId="{ADA388E2-5A8E-4D2A-88FC-334C57254FCD}" dt="2021-09-21T15:31:51.320" v="5189" actId="20577"/>
          <ac:spMkLst>
            <pc:docMk/>
            <pc:sldMk cId="181015414" sldId="497"/>
            <ac:spMk id="2" creationId="{3CE0EE6C-4083-4996-8602-96F9BFAEC944}"/>
          </ac:spMkLst>
        </pc:spChg>
        <pc:spChg chg="mod">
          <ac:chgData name="Enrico Gallinucci" userId="b06146b1-ee5b-4a4c-b3a5-2319e2ca0e51" providerId="ADAL" clId="{ADA388E2-5A8E-4D2A-88FC-334C57254FCD}" dt="2021-11-12T15:15:34.708" v="23925" actId="20577"/>
          <ac:spMkLst>
            <pc:docMk/>
            <pc:sldMk cId="181015414" sldId="497"/>
            <ac:spMk id="3" creationId="{FF1AF57F-1D90-45BE-9AC6-8A71519656AA}"/>
          </ac:spMkLst>
        </pc:spChg>
      </pc:sldChg>
      <pc:sldChg chg="del">
        <pc:chgData name="Enrico Gallinucci" userId="b06146b1-ee5b-4a4c-b3a5-2319e2ca0e51" providerId="ADAL" clId="{ADA388E2-5A8E-4D2A-88FC-334C57254FCD}" dt="2021-09-21T06:33:43.774" v="1" actId="47"/>
        <pc:sldMkLst>
          <pc:docMk/>
          <pc:sldMk cId="2511985206" sldId="497"/>
        </pc:sldMkLst>
      </pc:sldChg>
      <pc:sldChg chg="del">
        <pc:chgData name="Enrico Gallinucci" userId="b06146b1-ee5b-4a4c-b3a5-2319e2ca0e51" providerId="ADAL" clId="{ADA388E2-5A8E-4D2A-88FC-334C57254FCD}" dt="2021-09-21T06:33:43.774" v="1" actId="47"/>
        <pc:sldMkLst>
          <pc:docMk/>
          <pc:sldMk cId="713003602" sldId="498"/>
        </pc:sldMkLst>
      </pc:sldChg>
      <pc:sldChg chg="addSp delSp modSp new mod">
        <pc:chgData name="Enrico Gallinucci" userId="b06146b1-ee5b-4a4c-b3a5-2319e2ca0e51" providerId="ADAL" clId="{ADA388E2-5A8E-4D2A-88FC-334C57254FCD}" dt="2021-09-23T07:26:04.298" v="6029"/>
        <pc:sldMkLst>
          <pc:docMk/>
          <pc:sldMk cId="4083396591" sldId="498"/>
        </pc:sldMkLst>
        <pc:spChg chg="mod">
          <ac:chgData name="Enrico Gallinucci" userId="b06146b1-ee5b-4a4c-b3a5-2319e2ca0e51" providerId="ADAL" clId="{ADA388E2-5A8E-4D2A-88FC-334C57254FCD}" dt="2021-09-23T07:21:19.491" v="5968" actId="20577"/>
          <ac:spMkLst>
            <pc:docMk/>
            <pc:sldMk cId="4083396591" sldId="498"/>
            <ac:spMk id="2" creationId="{0CA56A08-BC71-4C10-9D9A-2E6730962CB2}"/>
          </ac:spMkLst>
        </pc:spChg>
        <pc:spChg chg="del">
          <ac:chgData name="Enrico Gallinucci" userId="b06146b1-ee5b-4a4c-b3a5-2319e2ca0e51" providerId="ADAL" clId="{ADA388E2-5A8E-4D2A-88FC-334C57254FCD}" dt="2021-09-23T07:22:10.121" v="5969" actId="22"/>
          <ac:spMkLst>
            <pc:docMk/>
            <pc:sldMk cId="4083396591" sldId="498"/>
            <ac:spMk id="3" creationId="{D3A44FDE-9C06-4E4C-8640-89A6B515F8BE}"/>
          </ac:spMkLst>
        </pc:spChg>
        <pc:spChg chg="add mod">
          <ac:chgData name="Enrico Gallinucci" userId="b06146b1-ee5b-4a4c-b3a5-2319e2ca0e51" providerId="ADAL" clId="{ADA388E2-5A8E-4D2A-88FC-334C57254FCD}" dt="2021-09-23T07:22:31.820" v="5988" actId="242"/>
          <ac:spMkLst>
            <pc:docMk/>
            <pc:sldMk cId="4083396591" sldId="498"/>
            <ac:spMk id="9" creationId="{5E6E912E-3094-49D8-ACB9-3BBB3DFB63B2}"/>
          </ac:spMkLst>
        </pc:spChg>
        <pc:spChg chg="add mod">
          <ac:chgData name="Enrico Gallinucci" userId="b06146b1-ee5b-4a4c-b3a5-2319e2ca0e51" providerId="ADAL" clId="{ADA388E2-5A8E-4D2A-88FC-334C57254FCD}" dt="2021-09-23T07:25:42.639" v="6025" actId="1076"/>
          <ac:spMkLst>
            <pc:docMk/>
            <pc:sldMk cId="4083396591" sldId="498"/>
            <ac:spMk id="14" creationId="{B8132AD2-D13F-44B4-8CEB-ED6D389DB636}"/>
          </ac:spMkLst>
        </pc:spChg>
        <pc:spChg chg="add mod">
          <ac:chgData name="Enrico Gallinucci" userId="b06146b1-ee5b-4a4c-b3a5-2319e2ca0e51" providerId="ADAL" clId="{ADA388E2-5A8E-4D2A-88FC-334C57254FCD}" dt="2021-09-23T07:25:32.527" v="6023" actId="1076"/>
          <ac:spMkLst>
            <pc:docMk/>
            <pc:sldMk cId="4083396591" sldId="498"/>
            <ac:spMk id="15" creationId="{1C073D87-AFC9-46CB-861A-305439370F20}"/>
          </ac:spMkLst>
        </pc:spChg>
        <pc:picChg chg="add mod ord">
          <ac:chgData name="Enrico Gallinucci" userId="b06146b1-ee5b-4a4c-b3a5-2319e2ca0e51" providerId="ADAL" clId="{ADA388E2-5A8E-4D2A-88FC-334C57254FCD}" dt="2021-09-23T07:25:56.730" v="6027" actId="208"/>
          <ac:picMkLst>
            <pc:docMk/>
            <pc:sldMk cId="4083396591" sldId="498"/>
            <ac:picMk id="8" creationId="{92BDAFDB-7EA3-49C5-A123-1E0D5F45E5B5}"/>
          </ac:picMkLst>
        </pc:picChg>
        <pc:picChg chg="add mod">
          <ac:chgData name="Enrico Gallinucci" userId="b06146b1-ee5b-4a4c-b3a5-2319e2ca0e51" providerId="ADAL" clId="{ADA388E2-5A8E-4D2A-88FC-334C57254FCD}" dt="2021-09-23T07:25:56.730" v="6027" actId="208"/>
          <ac:picMkLst>
            <pc:docMk/>
            <pc:sldMk cId="4083396591" sldId="498"/>
            <ac:picMk id="11" creationId="{1AF1A8E9-C5DB-4086-B069-65F99FD31327}"/>
          </ac:picMkLst>
        </pc:picChg>
        <pc:picChg chg="add mod">
          <ac:chgData name="Enrico Gallinucci" userId="b06146b1-ee5b-4a4c-b3a5-2319e2ca0e51" providerId="ADAL" clId="{ADA388E2-5A8E-4D2A-88FC-334C57254FCD}" dt="2021-09-23T07:25:56.730" v="6027" actId="208"/>
          <ac:picMkLst>
            <pc:docMk/>
            <pc:sldMk cId="4083396591" sldId="498"/>
            <ac:picMk id="13" creationId="{AC15EC48-506A-49E0-BD42-D9EEE63591AC}"/>
          </ac:picMkLst>
        </pc:picChg>
        <pc:cxnChg chg="add mod">
          <ac:chgData name="Enrico Gallinucci" userId="b06146b1-ee5b-4a4c-b3a5-2319e2ca0e51" providerId="ADAL" clId="{ADA388E2-5A8E-4D2A-88FC-334C57254FCD}" dt="2021-09-23T07:25:45.223" v="6026" actId="14100"/>
          <ac:cxnSpMkLst>
            <pc:docMk/>
            <pc:sldMk cId="4083396591" sldId="498"/>
            <ac:cxnSpMk id="17" creationId="{40F6B400-16C8-42B6-87B5-10EEB469E6AC}"/>
          </ac:cxnSpMkLst>
        </pc:cxnChg>
        <pc:cxnChg chg="add mod">
          <ac:chgData name="Enrico Gallinucci" userId="b06146b1-ee5b-4a4c-b3a5-2319e2ca0e51" providerId="ADAL" clId="{ADA388E2-5A8E-4D2A-88FC-334C57254FCD}" dt="2021-09-23T07:25:32.527" v="6023" actId="1076"/>
          <ac:cxnSpMkLst>
            <pc:docMk/>
            <pc:sldMk cId="4083396591" sldId="498"/>
            <ac:cxnSpMk id="18" creationId="{5D68F1CA-76ED-4817-9C53-4346F6744F14}"/>
          </ac:cxnSpMkLst>
        </pc:cxnChg>
        <pc:cxnChg chg="add del mod">
          <ac:chgData name="Enrico Gallinucci" userId="b06146b1-ee5b-4a4c-b3a5-2319e2ca0e51" providerId="ADAL" clId="{ADA388E2-5A8E-4D2A-88FC-334C57254FCD}" dt="2021-09-23T07:26:04.298" v="6029"/>
          <ac:cxnSpMkLst>
            <pc:docMk/>
            <pc:sldMk cId="4083396591" sldId="498"/>
            <ac:cxnSpMk id="26" creationId="{28788D96-EEA1-4CA3-9446-916EE7745E9C}"/>
          </ac:cxnSpMkLst>
        </pc:cxnChg>
      </pc:sldChg>
      <pc:sldChg chg="addSp delSp modSp add mod">
        <pc:chgData name="Enrico Gallinucci" userId="b06146b1-ee5b-4a4c-b3a5-2319e2ca0e51" providerId="ADAL" clId="{ADA388E2-5A8E-4D2A-88FC-334C57254FCD}" dt="2021-10-14T12:48:21.593" v="13905" actId="400"/>
        <pc:sldMkLst>
          <pc:docMk/>
          <pc:sldMk cId="2658355014" sldId="499"/>
        </pc:sldMkLst>
        <pc:spChg chg="mod">
          <ac:chgData name="Enrico Gallinucci" userId="b06146b1-ee5b-4a4c-b3a5-2319e2ca0e51" providerId="ADAL" clId="{ADA388E2-5A8E-4D2A-88FC-334C57254FCD}" dt="2021-10-14T12:44:07.770" v="13625"/>
          <ac:spMkLst>
            <pc:docMk/>
            <pc:sldMk cId="2658355014" sldId="499"/>
            <ac:spMk id="2" creationId="{A99AA834-DA5C-4778-9BBF-6C9C425829AF}"/>
          </ac:spMkLst>
        </pc:spChg>
        <pc:spChg chg="del mod">
          <ac:chgData name="Enrico Gallinucci" userId="b06146b1-ee5b-4a4c-b3a5-2319e2ca0e51" providerId="ADAL" clId="{ADA388E2-5A8E-4D2A-88FC-334C57254FCD}" dt="2021-09-22T12:57:17.620" v="5519" actId="478"/>
          <ac:spMkLst>
            <pc:docMk/>
            <pc:sldMk cId="2658355014" sldId="499"/>
            <ac:spMk id="6" creationId="{D22AE47C-B09F-4112-981C-6792C12D206C}"/>
          </ac:spMkLst>
        </pc:spChg>
        <pc:spChg chg="mod ord">
          <ac:chgData name="Enrico Gallinucci" userId="b06146b1-ee5b-4a4c-b3a5-2319e2ca0e51" providerId="ADAL" clId="{ADA388E2-5A8E-4D2A-88FC-334C57254FCD}" dt="2021-10-14T12:47:32.455" v="13897" actId="1076"/>
          <ac:spMkLst>
            <pc:docMk/>
            <pc:sldMk cId="2658355014" sldId="499"/>
            <ac:spMk id="7" creationId="{57AD584F-4CD6-4AC4-A8D8-7C2164748B3A}"/>
          </ac:spMkLst>
        </pc:spChg>
        <pc:spChg chg="mod">
          <ac:chgData name="Enrico Gallinucci" userId="b06146b1-ee5b-4a4c-b3a5-2319e2ca0e51" providerId="ADAL" clId="{ADA388E2-5A8E-4D2A-88FC-334C57254FCD}" dt="2021-10-14T12:48:21.593" v="13905" actId="400"/>
          <ac:spMkLst>
            <pc:docMk/>
            <pc:sldMk cId="2658355014" sldId="499"/>
            <ac:spMk id="10" creationId="{3379C038-EE7F-41A9-BD0E-F9AB275FF99B}"/>
          </ac:spMkLst>
        </pc:spChg>
        <pc:spChg chg="mod">
          <ac:chgData name="Enrico Gallinucci" userId="b06146b1-ee5b-4a4c-b3a5-2319e2ca0e51" providerId="ADAL" clId="{ADA388E2-5A8E-4D2A-88FC-334C57254FCD}" dt="2021-10-14T12:48:12.280" v="13903" actId="400"/>
          <ac:spMkLst>
            <pc:docMk/>
            <pc:sldMk cId="2658355014" sldId="499"/>
            <ac:spMk id="12" creationId="{A9D7A10E-F9E4-4973-813D-7EEF1A370447}"/>
          </ac:spMkLst>
        </pc:spChg>
        <pc:spChg chg="add del mod">
          <ac:chgData name="Enrico Gallinucci" userId="b06146b1-ee5b-4a4c-b3a5-2319e2ca0e51" providerId="ADAL" clId="{ADA388E2-5A8E-4D2A-88FC-334C57254FCD}" dt="2021-09-22T12:56:10.729" v="5502"/>
          <ac:spMkLst>
            <pc:docMk/>
            <pc:sldMk cId="2658355014" sldId="499"/>
            <ac:spMk id="13" creationId="{17603A64-6B42-4ACC-8298-3D5F4EA059AF}"/>
          </ac:spMkLst>
        </pc:spChg>
        <pc:spChg chg="add del mod">
          <ac:chgData name="Enrico Gallinucci" userId="b06146b1-ee5b-4a4c-b3a5-2319e2ca0e51" providerId="ADAL" clId="{ADA388E2-5A8E-4D2A-88FC-334C57254FCD}" dt="2021-09-22T12:56:38.026" v="5516"/>
          <ac:spMkLst>
            <pc:docMk/>
            <pc:sldMk cId="2658355014" sldId="499"/>
            <ac:spMk id="14" creationId="{00543FA9-F7CB-4E9D-A50C-95C5A34345D5}"/>
          </ac:spMkLst>
        </pc:spChg>
        <pc:spChg chg="add mod">
          <ac:chgData name="Enrico Gallinucci" userId="b06146b1-ee5b-4a4c-b3a5-2319e2ca0e51" providerId="ADAL" clId="{ADA388E2-5A8E-4D2A-88FC-334C57254FCD}" dt="2021-09-22T12:57:17.862" v="5520"/>
          <ac:spMkLst>
            <pc:docMk/>
            <pc:sldMk cId="2658355014" sldId="499"/>
            <ac:spMk id="15" creationId="{F7149743-B49B-472C-95DF-64568D806236}"/>
          </ac:spMkLst>
        </pc:spChg>
        <pc:picChg chg="del">
          <ac:chgData name="Enrico Gallinucci" userId="b06146b1-ee5b-4a4c-b3a5-2319e2ca0e51" providerId="ADAL" clId="{ADA388E2-5A8E-4D2A-88FC-334C57254FCD}" dt="2021-10-08T14:22:56.655" v="11530" actId="478"/>
          <ac:picMkLst>
            <pc:docMk/>
            <pc:sldMk cId="2658355014" sldId="499"/>
            <ac:picMk id="8" creationId="{0513D124-9082-485D-A4FF-DDD7F1B42567}"/>
          </ac:picMkLst>
        </pc:picChg>
        <pc:picChg chg="add mod ord">
          <ac:chgData name="Enrico Gallinucci" userId="b06146b1-ee5b-4a4c-b3a5-2319e2ca0e51" providerId="ADAL" clId="{ADA388E2-5A8E-4D2A-88FC-334C57254FCD}" dt="2021-10-08T14:22:58.953" v="11532" actId="167"/>
          <ac:picMkLst>
            <pc:docMk/>
            <pc:sldMk cId="2658355014" sldId="499"/>
            <ac:picMk id="13" creationId="{F4DBEE19-BCE8-4C9E-B7A6-6FB3AF3E5839}"/>
          </ac:picMkLst>
        </pc:picChg>
      </pc:sldChg>
      <pc:sldChg chg="del">
        <pc:chgData name="Enrico Gallinucci" userId="b06146b1-ee5b-4a4c-b3a5-2319e2ca0e51" providerId="ADAL" clId="{ADA388E2-5A8E-4D2A-88FC-334C57254FCD}" dt="2021-09-21T06:33:43.774" v="1" actId="47"/>
        <pc:sldMkLst>
          <pc:docMk/>
          <pc:sldMk cId="4036697307" sldId="499"/>
        </pc:sldMkLst>
      </pc:sldChg>
      <pc:sldChg chg="del">
        <pc:chgData name="Enrico Gallinucci" userId="b06146b1-ee5b-4a4c-b3a5-2319e2ca0e51" providerId="ADAL" clId="{ADA388E2-5A8E-4D2A-88FC-334C57254FCD}" dt="2021-09-21T06:33:43.774" v="1" actId="47"/>
        <pc:sldMkLst>
          <pc:docMk/>
          <pc:sldMk cId="224291944" sldId="500"/>
        </pc:sldMkLst>
      </pc:sldChg>
      <pc:sldChg chg="addSp delSp modSp add mod">
        <pc:chgData name="Enrico Gallinucci" userId="b06146b1-ee5b-4a4c-b3a5-2319e2ca0e51" providerId="ADAL" clId="{ADA388E2-5A8E-4D2A-88FC-334C57254FCD}" dt="2021-10-14T12:44:11.493" v="13627"/>
        <pc:sldMkLst>
          <pc:docMk/>
          <pc:sldMk cId="2082272111" sldId="500"/>
        </pc:sldMkLst>
        <pc:spChg chg="mod">
          <ac:chgData name="Enrico Gallinucci" userId="b06146b1-ee5b-4a4c-b3a5-2319e2ca0e51" providerId="ADAL" clId="{ADA388E2-5A8E-4D2A-88FC-334C57254FCD}" dt="2021-10-14T12:44:11.493" v="13627"/>
          <ac:spMkLst>
            <pc:docMk/>
            <pc:sldMk cId="2082272111" sldId="500"/>
            <ac:spMk id="2" creationId="{A99AA834-DA5C-4778-9BBF-6C9C425829AF}"/>
          </ac:spMkLst>
        </pc:spChg>
        <pc:spChg chg="add mod">
          <ac:chgData name="Enrico Gallinucci" userId="b06146b1-ee5b-4a4c-b3a5-2319e2ca0e51" providerId="ADAL" clId="{ADA388E2-5A8E-4D2A-88FC-334C57254FCD}" dt="2021-09-22T13:09:07.789" v="5532" actId="1076"/>
          <ac:spMkLst>
            <pc:docMk/>
            <pc:sldMk cId="2082272111" sldId="500"/>
            <ac:spMk id="3" creationId="{C7D71A81-81CD-46AB-A97D-BCF8D8D2C6CD}"/>
          </ac:spMkLst>
        </pc:spChg>
        <pc:spChg chg="del">
          <ac:chgData name="Enrico Gallinucci" userId="b06146b1-ee5b-4a4c-b3a5-2319e2ca0e51" providerId="ADAL" clId="{ADA388E2-5A8E-4D2A-88FC-334C57254FCD}" dt="2021-09-22T13:10:33.264" v="5589" actId="478"/>
          <ac:spMkLst>
            <pc:docMk/>
            <pc:sldMk cId="2082272111" sldId="500"/>
            <ac:spMk id="7" creationId="{57AD584F-4CD6-4AC4-A8D8-7C2164748B3A}"/>
          </ac:spMkLst>
        </pc:spChg>
        <pc:spChg chg="del">
          <ac:chgData name="Enrico Gallinucci" userId="b06146b1-ee5b-4a4c-b3a5-2319e2ca0e51" providerId="ADAL" clId="{ADA388E2-5A8E-4D2A-88FC-334C57254FCD}" dt="2021-09-22T13:10:39.692" v="5594" actId="478"/>
          <ac:spMkLst>
            <pc:docMk/>
            <pc:sldMk cId="2082272111" sldId="500"/>
            <ac:spMk id="9" creationId="{2FFE9015-DF27-457E-9027-A5F19F211ABA}"/>
          </ac:spMkLst>
        </pc:spChg>
        <pc:spChg chg="del">
          <ac:chgData name="Enrico Gallinucci" userId="b06146b1-ee5b-4a4c-b3a5-2319e2ca0e51" providerId="ADAL" clId="{ADA388E2-5A8E-4D2A-88FC-334C57254FCD}" dt="2021-09-22T13:10:40.741" v="5595" actId="478"/>
          <ac:spMkLst>
            <pc:docMk/>
            <pc:sldMk cId="2082272111" sldId="500"/>
            <ac:spMk id="10" creationId="{3379C038-EE7F-41A9-BD0E-F9AB275FF99B}"/>
          </ac:spMkLst>
        </pc:spChg>
        <pc:spChg chg="del">
          <ac:chgData name="Enrico Gallinucci" userId="b06146b1-ee5b-4a4c-b3a5-2319e2ca0e51" providerId="ADAL" clId="{ADA388E2-5A8E-4D2A-88FC-334C57254FCD}" dt="2021-09-22T13:10:38.196" v="5593" actId="478"/>
          <ac:spMkLst>
            <pc:docMk/>
            <pc:sldMk cId="2082272111" sldId="500"/>
            <ac:spMk id="11" creationId="{8CC3DFCF-6384-4CFB-8EBC-05FC7846FD96}"/>
          </ac:spMkLst>
        </pc:spChg>
        <pc:spChg chg="del">
          <ac:chgData name="Enrico Gallinucci" userId="b06146b1-ee5b-4a4c-b3a5-2319e2ca0e51" providerId="ADAL" clId="{ADA388E2-5A8E-4D2A-88FC-334C57254FCD}" dt="2021-09-22T13:10:37.359" v="5592" actId="478"/>
          <ac:spMkLst>
            <pc:docMk/>
            <pc:sldMk cId="2082272111" sldId="500"/>
            <ac:spMk id="12" creationId="{A9D7A10E-F9E4-4973-813D-7EEF1A370447}"/>
          </ac:spMkLst>
        </pc:spChg>
        <pc:spChg chg="add mod">
          <ac:chgData name="Enrico Gallinucci" userId="b06146b1-ee5b-4a4c-b3a5-2319e2ca0e51" providerId="ADAL" clId="{ADA388E2-5A8E-4D2A-88FC-334C57254FCD}" dt="2021-09-22T13:13:22.247" v="5648" actId="1076"/>
          <ac:spMkLst>
            <pc:docMk/>
            <pc:sldMk cId="2082272111" sldId="500"/>
            <ac:spMk id="13" creationId="{9132538D-E6EC-4A46-B703-FFC6339CB8DA}"/>
          </ac:spMkLst>
        </pc:spChg>
        <pc:spChg chg="add mod">
          <ac:chgData name="Enrico Gallinucci" userId="b06146b1-ee5b-4a4c-b3a5-2319e2ca0e51" providerId="ADAL" clId="{ADA388E2-5A8E-4D2A-88FC-334C57254FCD}" dt="2021-09-22T13:09:31.517" v="5553" actId="14100"/>
          <ac:spMkLst>
            <pc:docMk/>
            <pc:sldMk cId="2082272111" sldId="500"/>
            <ac:spMk id="14" creationId="{30E72C15-0B0E-438A-9042-5180963B698A}"/>
          </ac:spMkLst>
        </pc:spChg>
        <pc:spChg chg="del">
          <ac:chgData name="Enrico Gallinucci" userId="b06146b1-ee5b-4a4c-b3a5-2319e2ca0e51" providerId="ADAL" clId="{ADA388E2-5A8E-4D2A-88FC-334C57254FCD}" dt="2021-09-22T13:10:32.894" v="5588" actId="478"/>
          <ac:spMkLst>
            <pc:docMk/>
            <pc:sldMk cId="2082272111" sldId="500"/>
            <ac:spMk id="15" creationId="{F7149743-B49B-472C-95DF-64568D806236}"/>
          </ac:spMkLst>
        </pc:spChg>
        <pc:spChg chg="add mod">
          <ac:chgData name="Enrico Gallinucci" userId="b06146b1-ee5b-4a4c-b3a5-2319e2ca0e51" providerId="ADAL" clId="{ADA388E2-5A8E-4D2A-88FC-334C57254FCD}" dt="2021-09-22T13:12:02.139" v="5627" actId="1076"/>
          <ac:spMkLst>
            <pc:docMk/>
            <pc:sldMk cId="2082272111" sldId="500"/>
            <ac:spMk id="16" creationId="{ED9509C9-4728-4A03-8452-B5DC97A5A789}"/>
          </ac:spMkLst>
        </pc:spChg>
        <pc:spChg chg="add mod">
          <ac:chgData name="Enrico Gallinucci" userId="b06146b1-ee5b-4a4c-b3a5-2319e2ca0e51" providerId="ADAL" clId="{ADA388E2-5A8E-4D2A-88FC-334C57254FCD}" dt="2021-09-22T13:09:53.077" v="5570" actId="14100"/>
          <ac:spMkLst>
            <pc:docMk/>
            <pc:sldMk cId="2082272111" sldId="500"/>
            <ac:spMk id="17" creationId="{CFCD51DF-821F-4261-84C8-F96754AAFCCB}"/>
          </ac:spMkLst>
        </pc:spChg>
        <pc:spChg chg="add mod">
          <ac:chgData name="Enrico Gallinucci" userId="b06146b1-ee5b-4a4c-b3a5-2319e2ca0e51" providerId="ADAL" clId="{ADA388E2-5A8E-4D2A-88FC-334C57254FCD}" dt="2021-09-24T12:51:06.176" v="8150" actId="20577"/>
          <ac:spMkLst>
            <pc:docMk/>
            <pc:sldMk cId="2082272111" sldId="500"/>
            <ac:spMk id="18" creationId="{740E85B2-DBE8-42F9-90E7-B67C86DAFDFA}"/>
          </ac:spMkLst>
        </pc:spChg>
        <pc:spChg chg="add mod">
          <ac:chgData name="Enrico Gallinucci" userId="b06146b1-ee5b-4a4c-b3a5-2319e2ca0e51" providerId="ADAL" clId="{ADA388E2-5A8E-4D2A-88FC-334C57254FCD}" dt="2021-09-22T13:10:56.493" v="5597" actId="1076"/>
          <ac:spMkLst>
            <pc:docMk/>
            <pc:sldMk cId="2082272111" sldId="500"/>
            <ac:spMk id="19" creationId="{8B80D89B-8C7E-44E3-BF00-7EE3D6BA8A10}"/>
          </ac:spMkLst>
        </pc:spChg>
        <pc:picChg chg="add del mod">
          <ac:chgData name="Enrico Gallinucci" userId="b06146b1-ee5b-4a4c-b3a5-2319e2ca0e51" providerId="ADAL" clId="{ADA388E2-5A8E-4D2A-88FC-334C57254FCD}" dt="2021-09-22T13:41:42.176" v="5658" actId="478"/>
          <ac:picMkLst>
            <pc:docMk/>
            <pc:sldMk cId="2082272111" sldId="500"/>
            <ac:picMk id="8" creationId="{0513D124-9082-485D-A4FF-DDD7F1B42567}"/>
          </ac:picMkLst>
        </pc:picChg>
        <pc:picChg chg="add mod ord">
          <ac:chgData name="Enrico Gallinucci" userId="b06146b1-ee5b-4a4c-b3a5-2319e2ca0e51" providerId="ADAL" clId="{ADA388E2-5A8E-4D2A-88FC-334C57254FCD}" dt="2021-10-08T14:40:28.594" v="11554" actId="29295"/>
          <ac:picMkLst>
            <pc:docMk/>
            <pc:sldMk cId="2082272111" sldId="500"/>
            <ac:picMk id="23" creationId="{255EECF7-C38E-435C-9693-95104C967D6F}"/>
          </ac:picMkLst>
        </pc:picChg>
        <pc:picChg chg="add del mod ord">
          <ac:chgData name="Enrico Gallinucci" userId="b06146b1-ee5b-4a4c-b3a5-2319e2ca0e51" providerId="ADAL" clId="{ADA388E2-5A8E-4D2A-88FC-334C57254FCD}" dt="2021-10-08T14:40:17.723" v="11551" actId="478"/>
          <ac:picMkLst>
            <pc:docMk/>
            <pc:sldMk cId="2082272111" sldId="500"/>
            <ac:picMk id="65" creationId="{A71069FF-D6F4-4B6D-9A72-4F2C3BC8945D}"/>
          </ac:picMkLst>
        </pc:picChg>
        <pc:cxnChg chg="add mod">
          <ac:chgData name="Enrico Gallinucci" userId="b06146b1-ee5b-4a4c-b3a5-2319e2ca0e51" providerId="ADAL" clId="{ADA388E2-5A8E-4D2A-88FC-334C57254FCD}" dt="2021-09-24T12:50:27.012" v="8143" actId="14100"/>
          <ac:cxnSpMkLst>
            <pc:docMk/>
            <pc:sldMk cId="2082272111" sldId="500"/>
            <ac:cxnSpMk id="20" creationId="{09C70CD3-4CD7-402C-9BF4-E69D3B8B1AE9}"/>
          </ac:cxnSpMkLst>
        </pc:cxnChg>
        <pc:cxnChg chg="add mod">
          <ac:chgData name="Enrico Gallinucci" userId="b06146b1-ee5b-4a4c-b3a5-2319e2ca0e51" providerId="ADAL" clId="{ADA388E2-5A8E-4D2A-88FC-334C57254FCD}" dt="2021-09-22T13:12:49.603" v="5639" actId="692"/>
          <ac:cxnSpMkLst>
            <pc:docMk/>
            <pc:sldMk cId="2082272111" sldId="500"/>
            <ac:cxnSpMk id="22" creationId="{5BF0C65A-0A19-4BD7-8EA5-FF9ACE62BF50}"/>
          </ac:cxnSpMkLst>
        </pc:cxnChg>
        <pc:cxnChg chg="add mod">
          <ac:chgData name="Enrico Gallinucci" userId="b06146b1-ee5b-4a4c-b3a5-2319e2ca0e51" providerId="ADAL" clId="{ADA388E2-5A8E-4D2A-88FC-334C57254FCD}" dt="2021-09-22T13:13:22.247" v="5648" actId="1076"/>
          <ac:cxnSpMkLst>
            <pc:docMk/>
            <pc:sldMk cId="2082272111" sldId="500"/>
            <ac:cxnSpMk id="25" creationId="{EE9EF774-3068-4821-94C4-0A5113543ED4}"/>
          </ac:cxnSpMkLst>
        </pc:cxnChg>
        <pc:cxnChg chg="add mod">
          <ac:chgData name="Enrico Gallinucci" userId="b06146b1-ee5b-4a4c-b3a5-2319e2ca0e51" providerId="ADAL" clId="{ADA388E2-5A8E-4D2A-88FC-334C57254FCD}" dt="2021-09-22T13:13:13.216" v="5647" actId="14100"/>
          <ac:cxnSpMkLst>
            <pc:docMk/>
            <pc:sldMk cId="2082272111" sldId="500"/>
            <ac:cxnSpMk id="29" creationId="{3EABCA3E-4B5F-4A25-A36B-E049A7456984}"/>
          </ac:cxnSpMkLst>
        </pc:cxnChg>
        <pc:cxnChg chg="add mod">
          <ac:chgData name="Enrico Gallinucci" userId="b06146b1-ee5b-4a4c-b3a5-2319e2ca0e51" providerId="ADAL" clId="{ADA388E2-5A8E-4D2A-88FC-334C57254FCD}" dt="2021-09-22T13:12:49.603" v="5639" actId="692"/>
          <ac:cxnSpMkLst>
            <pc:docMk/>
            <pc:sldMk cId="2082272111" sldId="500"/>
            <ac:cxnSpMk id="32" creationId="{8FF657D6-F260-4F68-A4E7-8AC1ACD44573}"/>
          </ac:cxnSpMkLst>
        </pc:cxnChg>
        <pc:cxnChg chg="add mod">
          <ac:chgData name="Enrico Gallinucci" userId="b06146b1-ee5b-4a4c-b3a5-2319e2ca0e51" providerId="ADAL" clId="{ADA388E2-5A8E-4D2A-88FC-334C57254FCD}" dt="2021-09-22T13:12:49.603" v="5639" actId="692"/>
          <ac:cxnSpMkLst>
            <pc:docMk/>
            <pc:sldMk cId="2082272111" sldId="500"/>
            <ac:cxnSpMk id="38" creationId="{BB6D1EAA-DB48-4F2D-9FBD-317C650875D2}"/>
          </ac:cxnSpMkLst>
        </pc:cxnChg>
        <pc:cxnChg chg="add mod">
          <ac:chgData name="Enrico Gallinucci" userId="b06146b1-ee5b-4a4c-b3a5-2319e2ca0e51" providerId="ADAL" clId="{ADA388E2-5A8E-4D2A-88FC-334C57254FCD}" dt="2021-09-22T13:12:49.603" v="5639" actId="692"/>
          <ac:cxnSpMkLst>
            <pc:docMk/>
            <pc:sldMk cId="2082272111" sldId="500"/>
            <ac:cxnSpMk id="42" creationId="{D3CF3401-4C2A-4478-A05A-B2F64B5CA63B}"/>
          </ac:cxnSpMkLst>
        </pc:cxnChg>
        <pc:cxnChg chg="add mod">
          <ac:chgData name="Enrico Gallinucci" userId="b06146b1-ee5b-4a4c-b3a5-2319e2ca0e51" providerId="ADAL" clId="{ADA388E2-5A8E-4D2A-88FC-334C57254FCD}" dt="2021-09-22T13:12:49.603" v="5639" actId="692"/>
          <ac:cxnSpMkLst>
            <pc:docMk/>
            <pc:sldMk cId="2082272111" sldId="500"/>
            <ac:cxnSpMk id="53" creationId="{62F4D188-391F-4089-BC9A-F7173E0950B2}"/>
          </ac:cxnSpMkLst>
        </pc:cxnChg>
        <pc:cxnChg chg="add mod">
          <ac:chgData name="Enrico Gallinucci" userId="b06146b1-ee5b-4a4c-b3a5-2319e2ca0e51" providerId="ADAL" clId="{ADA388E2-5A8E-4D2A-88FC-334C57254FCD}" dt="2021-09-22T13:12:49.603" v="5639" actId="692"/>
          <ac:cxnSpMkLst>
            <pc:docMk/>
            <pc:sldMk cId="2082272111" sldId="500"/>
            <ac:cxnSpMk id="54" creationId="{0756D72F-CC43-445F-B555-F777C9BFE0CE}"/>
          </ac:cxnSpMkLst>
        </pc:cxnChg>
      </pc:sldChg>
      <pc:sldChg chg="del">
        <pc:chgData name="Enrico Gallinucci" userId="b06146b1-ee5b-4a4c-b3a5-2319e2ca0e51" providerId="ADAL" clId="{ADA388E2-5A8E-4D2A-88FC-334C57254FCD}" dt="2021-09-21T06:33:43.774" v="1" actId="47"/>
        <pc:sldMkLst>
          <pc:docMk/>
          <pc:sldMk cId="218267039" sldId="501"/>
        </pc:sldMkLst>
      </pc:sldChg>
      <pc:sldChg chg="addSp delSp modSp add mod ord">
        <pc:chgData name="Enrico Gallinucci" userId="b06146b1-ee5b-4a4c-b3a5-2319e2ca0e51" providerId="ADAL" clId="{ADA388E2-5A8E-4D2A-88FC-334C57254FCD}" dt="2021-10-14T12:44:28.804" v="13637"/>
        <pc:sldMkLst>
          <pc:docMk/>
          <pc:sldMk cId="2524723831" sldId="501"/>
        </pc:sldMkLst>
        <pc:spChg chg="mod">
          <ac:chgData name="Enrico Gallinucci" userId="b06146b1-ee5b-4a4c-b3a5-2319e2ca0e51" providerId="ADAL" clId="{ADA388E2-5A8E-4D2A-88FC-334C57254FCD}" dt="2021-10-14T12:44:28.804" v="13637"/>
          <ac:spMkLst>
            <pc:docMk/>
            <pc:sldMk cId="2524723831" sldId="501"/>
            <ac:spMk id="2" creationId="{A99AA834-DA5C-4778-9BBF-6C9C425829AF}"/>
          </ac:spMkLst>
        </pc:spChg>
        <pc:spChg chg="add del mod">
          <ac:chgData name="Enrico Gallinucci" userId="b06146b1-ee5b-4a4c-b3a5-2319e2ca0e51" providerId="ADAL" clId="{ADA388E2-5A8E-4D2A-88FC-334C57254FCD}" dt="2021-09-22T13:48:28.749" v="5726"/>
          <ac:spMkLst>
            <pc:docMk/>
            <pc:sldMk cId="2524723831" sldId="501"/>
            <ac:spMk id="6" creationId="{5AC47B31-E702-40CC-A655-358343D684C5}"/>
          </ac:spMkLst>
        </pc:spChg>
        <pc:picChg chg="add del mod">
          <ac:chgData name="Enrico Gallinucci" userId="b06146b1-ee5b-4a4c-b3a5-2319e2ca0e51" providerId="ADAL" clId="{ADA388E2-5A8E-4D2A-88FC-334C57254FCD}" dt="2021-10-08T14:40:01.874" v="11548" actId="478"/>
          <ac:picMkLst>
            <pc:docMk/>
            <pc:sldMk cId="2524723831" sldId="501"/>
            <ac:picMk id="6" creationId="{8464A242-BC63-480B-B5DA-1A32C50F571A}"/>
          </ac:picMkLst>
        </pc:picChg>
        <pc:picChg chg="add del mod">
          <ac:chgData name="Enrico Gallinucci" userId="b06146b1-ee5b-4a4c-b3a5-2319e2ca0e51" providerId="ADAL" clId="{ADA388E2-5A8E-4D2A-88FC-334C57254FCD}" dt="2021-09-22T14:18:52.352" v="5881" actId="478"/>
          <ac:picMkLst>
            <pc:docMk/>
            <pc:sldMk cId="2524723831" sldId="501"/>
            <ac:picMk id="7" creationId="{A57B621F-27C8-4053-87D7-FE9186C8291F}"/>
          </ac:picMkLst>
        </pc:picChg>
        <pc:picChg chg="del">
          <ac:chgData name="Enrico Gallinucci" userId="b06146b1-ee5b-4a4c-b3a5-2319e2ca0e51" providerId="ADAL" clId="{ADA388E2-5A8E-4D2A-88FC-334C57254FCD}" dt="2021-09-22T14:13:03.067" v="5840" actId="478"/>
          <ac:picMkLst>
            <pc:docMk/>
            <pc:sldMk cId="2524723831" sldId="501"/>
            <ac:picMk id="8" creationId="{0513D124-9082-485D-A4FF-DDD7F1B42567}"/>
          </ac:picMkLst>
        </pc:picChg>
        <pc:picChg chg="add mod">
          <ac:chgData name="Enrico Gallinucci" userId="b06146b1-ee5b-4a4c-b3a5-2319e2ca0e51" providerId="ADAL" clId="{ADA388E2-5A8E-4D2A-88FC-334C57254FCD}" dt="2021-10-08T14:40:09.824" v="11550" actId="29295"/>
          <ac:picMkLst>
            <pc:docMk/>
            <pc:sldMk cId="2524723831" sldId="501"/>
            <ac:picMk id="8" creationId="{BE2A7331-6F89-4A65-93D5-D82EC21B2D09}"/>
          </ac:picMkLst>
        </pc:picChg>
        <pc:picChg chg="add del mod">
          <ac:chgData name="Enrico Gallinucci" userId="b06146b1-ee5b-4a4c-b3a5-2319e2ca0e51" providerId="ADAL" clId="{ADA388E2-5A8E-4D2A-88FC-334C57254FCD}" dt="2021-10-08T14:38:55.171" v="11533" actId="478"/>
          <ac:picMkLst>
            <pc:docMk/>
            <pc:sldMk cId="2524723831" sldId="501"/>
            <ac:picMk id="9" creationId="{0C7036B2-0C6C-4639-97EA-58D362402969}"/>
          </ac:picMkLst>
        </pc:picChg>
      </pc:sldChg>
      <pc:sldChg chg="del">
        <pc:chgData name="Enrico Gallinucci" userId="b06146b1-ee5b-4a4c-b3a5-2319e2ca0e51" providerId="ADAL" clId="{ADA388E2-5A8E-4D2A-88FC-334C57254FCD}" dt="2021-09-21T06:33:43.774" v="1" actId="47"/>
        <pc:sldMkLst>
          <pc:docMk/>
          <pc:sldMk cId="563206279" sldId="502"/>
        </pc:sldMkLst>
      </pc:sldChg>
      <pc:sldChg chg="addSp delSp modSp add mod">
        <pc:chgData name="Enrico Gallinucci" userId="b06146b1-ee5b-4a4c-b3a5-2319e2ca0e51" providerId="ADAL" clId="{ADA388E2-5A8E-4D2A-88FC-334C57254FCD}" dt="2021-10-26T07:43:04.304" v="22862"/>
        <pc:sldMkLst>
          <pc:docMk/>
          <pc:sldMk cId="1035297838" sldId="502"/>
        </pc:sldMkLst>
        <pc:spChg chg="mod">
          <ac:chgData name="Enrico Gallinucci" userId="b06146b1-ee5b-4a4c-b3a5-2319e2ca0e51" providerId="ADAL" clId="{ADA388E2-5A8E-4D2A-88FC-334C57254FCD}" dt="2021-10-14T12:44:18.429" v="13635" actId="20577"/>
          <ac:spMkLst>
            <pc:docMk/>
            <pc:sldMk cId="1035297838" sldId="502"/>
            <ac:spMk id="2" creationId="{98D5CE45-B524-43AB-A5B7-C1FBE7CE99AF}"/>
          </ac:spMkLst>
        </pc:spChg>
        <pc:spChg chg="add del mod">
          <ac:chgData name="Enrico Gallinucci" userId="b06146b1-ee5b-4a4c-b3a5-2319e2ca0e51" providerId="ADAL" clId="{ADA388E2-5A8E-4D2A-88FC-334C57254FCD}" dt="2021-09-22T14:16:58.580" v="5856" actId="478"/>
          <ac:spMkLst>
            <pc:docMk/>
            <pc:sldMk cId="1035297838" sldId="502"/>
            <ac:spMk id="6" creationId="{4813F42D-C979-46DD-860F-4DC4D0AC928D}"/>
          </ac:spMkLst>
        </pc:spChg>
        <pc:spChg chg="mod">
          <ac:chgData name="Enrico Gallinucci" userId="b06146b1-ee5b-4a4c-b3a5-2319e2ca0e51" providerId="ADAL" clId="{ADA388E2-5A8E-4D2A-88FC-334C57254FCD}" dt="2021-09-22T13:49:08.646" v="5741" actId="108"/>
          <ac:spMkLst>
            <pc:docMk/>
            <pc:sldMk cId="1035297838" sldId="502"/>
            <ac:spMk id="7" creationId="{DF2D7DAE-7A5C-4D6C-8B92-F67C8C0DD61B}"/>
          </ac:spMkLst>
        </pc:spChg>
        <pc:spChg chg="mod">
          <ac:chgData name="Enrico Gallinucci" userId="b06146b1-ee5b-4a4c-b3a5-2319e2ca0e51" providerId="ADAL" clId="{ADA388E2-5A8E-4D2A-88FC-334C57254FCD}" dt="2021-09-22T13:49:04.804" v="5740" actId="108"/>
          <ac:spMkLst>
            <pc:docMk/>
            <pc:sldMk cId="1035297838" sldId="502"/>
            <ac:spMk id="8" creationId="{E9FA1CC6-D475-477D-BEFB-4A902D309D49}"/>
          </ac:spMkLst>
        </pc:spChg>
        <pc:spChg chg="add mod">
          <ac:chgData name="Enrico Gallinucci" userId="b06146b1-ee5b-4a4c-b3a5-2319e2ca0e51" providerId="ADAL" clId="{ADA388E2-5A8E-4D2A-88FC-334C57254FCD}" dt="2021-10-26T07:43:04.304" v="22862"/>
          <ac:spMkLst>
            <pc:docMk/>
            <pc:sldMk cId="1035297838" sldId="502"/>
            <ac:spMk id="163" creationId="{68030C18-2734-425A-AA74-EF48F5F82741}"/>
          </ac:spMkLst>
        </pc:spChg>
        <pc:spChg chg="del mod">
          <ac:chgData name="Enrico Gallinucci" userId="b06146b1-ee5b-4a4c-b3a5-2319e2ca0e51" providerId="ADAL" clId="{ADA388E2-5A8E-4D2A-88FC-334C57254FCD}" dt="2021-09-22T14:13:30.377" v="5855" actId="478"/>
          <ac:spMkLst>
            <pc:docMk/>
            <pc:sldMk cId="1035297838" sldId="502"/>
            <ac:spMk id="163" creationId="{C917EA61-59E0-4E6D-95A2-6ED44F7B6D02}"/>
          </ac:spMkLst>
        </pc:spChg>
        <pc:spChg chg="add mod">
          <ac:chgData name="Enrico Gallinucci" userId="b06146b1-ee5b-4a4c-b3a5-2319e2ca0e51" providerId="ADAL" clId="{ADA388E2-5A8E-4D2A-88FC-334C57254FCD}" dt="2021-10-26T07:43:04.304" v="22862"/>
          <ac:spMkLst>
            <pc:docMk/>
            <pc:sldMk cId="1035297838" sldId="502"/>
            <ac:spMk id="167" creationId="{499A9AA2-E561-4ED6-AD82-61BF4E87EF9E}"/>
          </ac:spMkLst>
        </pc:spChg>
        <pc:cxnChg chg="add mod">
          <ac:chgData name="Enrico Gallinucci" userId="b06146b1-ee5b-4a4c-b3a5-2319e2ca0e51" providerId="ADAL" clId="{ADA388E2-5A8E-4D2A-88FC-334C57254FCD}" dt="2021-10-26T07:43:04.304" v="22862"/>
          <ac:cxnSpMkLst>
            <pc:docMk/>
            <pc:sldMk cId="1035297838" sldId="502"/>
            <ac:cxnSpMk id="168" creationId="{97D32CF9-D344-4745-8F85-9973C4C74CC8}"/>
          </ac:cxnSpMkLst>
        </pc:cxnChg>
      </pc:sldChg>
      <pc:sldChg chg="addSp delSp modSp add del mod">
        <pc:chgData name="Enrico Gallinucci" userId="b06146b1-ee5b-4a4c-b3a5-2319e2ca0e51" providerId="ADAL" clId="{ADA388E2-5A8E-4D2A-88FC-334C57254FCD}" dt="2021-09-22T13:53:31.147" v="5783" actId="47"/>
        <pc:sldMkLst>
          <pc:docMk/>
          <pc:sldMk cId="534773972" sldId="503"/>
        </pc:sldMkLst>
        <pc:spChg chg="mod">
          <ac:chgData name="Enrico Gallinucci" userId="b06146b1-ee5b-4a4c-b3a5-2319e2ca0e51" providerId="ADAL" clId="{ADA388E2-5A8E-4D2A-88FC-334C57254FCD}" dt="2021-09-22T13:49:27.376" v="5743" actId="20577"/>
          <ac:spMkLst>
            <pc:docMk/>
            <pc:sldMk cId="534773972" sldId="503"/>
            <ac:spMk id="2" creationId="{98D5CE45-B524-43AB-A5B7-C1FBE7CE99AF}"/>
          </ac:spMkLst>
        </pc:spChg>
        <pc:spChg chg="mod">
          <ac:chgData name="Enrico Gallinucci" userId="b06146b1-ee5b-4a4c-b3a5-2319e2ca0e51" providerId="ADAL" clId="{ADA388E2-5A8E-4D2A-88FC-334C57254FCD}" dt="2021-09-22T13:50:27.416" v="5748" actId="208"/>
          <ac:spMkLst>
            <pc:docMk/>
            <pc:sldMk cId="534773972" sldId="503"/>
            <ac:spMk id="7" creationId="{DF2D7DAE-7A5C-4D6C-8B92-F67C8C0DD61B}"/>
          </ac:spMkLst>
        </pc:spChg>
        <pc:spChg chg="mod">
          <ac:chgData name="Enrico Gallinucci" userId="b06146b1-ee5b-4a4c-b3a5-2319e2ca0e51" providerId="ADAL" clId="{ADA388E2-5A8E-4D2A-88FC-334C57254FCD}" dt="2021-09-22T13:50:27.416" v="5748" actId="208"/>
          <ac:spMkLst>
            <pc:docMk/>
            <pc:sldMk cId="534773972" sldId="503"/>
            <ac:spMk id="10" creationId="{B49D7E83-0788-4957-88B3-5679D9441EBE}"/>
          </ac:spMkLst>
        </pc:spChg>
        <pc:spChg chg="mod">
          <ac:chgData name="Enrico Gallinucci" userId="b06146b1-ee5b-4a4c-b3a5-2319e2ca0e51" providerId="ADAL" clId="{ADA388E2-5A8E-4D2A-88FC-334C57254FCD}" dt="2021-09-22T13:50:27.416" v="5748" actId="208"/>
          <ac:spMkLst>
            <pc:docMk/>
            <pc:sldMk cId="534773972" sldId="503"/>
            <ac:spMk id="11" creationId="{241A8175-00FB-4DD4-852B-242900047ACA}"/>
          </ac:spMkLst>
        </pc:spChg>
        <pc:spChg chg="mod">
          <ac:chgData name="Enrico Gallinucci" userId="b06146b1-ee5b-4a4c-b3a5-2319e2ca0e51" providerId="ADAL" clId="{ADA388E2-5A8E-4D2A-88FC-334C57254FCD}" dt="2021-09-22T13:50:27.416" v="5748" actId="208"/>
          <ac:spMkLst>
            <pc:docMk/>
            <pc:sldMk cId="534773972" sldId="503"/>
            <ac:spMk id="12" creationId="{66C570D9-B5E7-462D-87F8-25B59DCD2617}"/>
          </ac:spMkLst>
        </pc:spChg>
        <pc:spChg chg="mod">
          <ac:chgData name="Enrico Gallinucci" userId="b06146b1-ee5b-4a4c-b3a5-2319e2ca0e51" providerId="ADAL" clId="{ADA388E2-5A8E-4D2A-88FC-334C57254FCD}" dt="2021-09-22T13:50:27.416" v="5748" actId="208"/>
          <ac:spMkLst>
            <pc:docMk/>
            <pc:sldMk cId="534773972" sldId="503"/>
            <ac:spMk id="14" creationId="{88823F3A-6C3B-4728-AD8D-0EE080DF39A5}"/>
          </ac:spMkLst>
        </pc:spChg>
        <pc:spChg chg="mod">
          <ac:chgData name="Enrico Gallinucci" userId="b06146b1-ee5b-4a4c-b3a5-2319e2ca0e51" providerId="ADAL" clId="{ADA388E2-5A8E-4D2A-88FC-334C57254FCD}" dt="2021-09-22T13:50:27.416" v="5748" actId="208"/>
          <ac:spMkLst>
            <pc:docMk/>
            <pc:sldMk cId="534773972" sldId="503"/>
            <ac:spMk id="15" creationId="{9D7823DB-E5E0-4E00-80E0-B69F6A96A107}"/>
          </ac:spMkLst>
        </pc:spChg>
        <pc:spChg chg="mod">
          <ac:chgData name="Enrico Gallinucci" userId="b06146b1-ee5b-4a4c-b3a5-2319e2ca0e51" providerId="ADAL" clId="{ADA388E2-5A8E-4D2A-88FC-334C57254FCD}" dt="2021-09-22T13:50:27.416" v="5748" actId="208"/>
          <ac:spMkLst>
            <pc:docMk/>
            <pc:sldMk cId="534773972" sldId="503"/>
            <ac:spMk id="16" creationId="{0BD373BB-AE8B-4CAA-A0AD-9BC3015582AB}"/>
          </ac:spMkLst>
        </pc:spChg>
        <pc:spChg chg="mod">
          <ac:chgData name="Enrico Gallinucci" userId="b06146b1-ee5b-4a4c-b3a5-2319e2ca0e51" providerId="ADAL" clId="{ADA388E2-5A8E-4D2A-88FC-334C57254FCD}" dt="2021-09-22T13:50:27.416" v="5748" actId="208"/>
          <ac:spMkLst>
            <pc:docMk/>
            <pc:sldMk cId="534773972" sldId="503"/>
            <ac:spMk id="17" creationId="{422036A2-9A7F-41E9-AB1A-57DFBF671B46}"/>
          </ac:spMkLst>
        </pc:spChg>
        <pc:spChg chg="mod">
          <ac:chgData name="Enrico Gallinucci" userId="b06146b1-ee5b-4a4c-b3a5-2319e2ca0e51" providerId="ADAL" clId="{ADA388E2-5A8E-4D2A-88FC-334C57254FCD}" dt="2021-09-22T13:50:27.416" v="5748" actId="208"/>
          <ac:spMkLst>
            <pc:docMk/>
            <pc:sldMk cId="534773972" sldId="503"/>
            <ac:spMk id="18" creationId="{683257EB-EC4D-4479-9274-8A05381FBAC1}"/>
          </ac:spMkLst>
        </pc:spChg>
        <pc:spChg chg="mod">
          <ac:chgData name="Enrico Gallinucci" userId="b06146b1-ee5b-4a4c-b3a5-2319e2ca0e51" providerId="ADAL" clId="{ADA388E2-5A8E-4D2A-88FC-334C57254FCD}" dt="2021-09-22T13:50:27.416" v="5748" actId="208"/>
          <ac:spMkLst>
            <pc:docMk/>
            <pc:sldMk cId="534773972" sldId="503"/>
            <ac:spMk id="19" creationId="{C7160FA1-6235-47E7-B4DE-DDCAD15307D0}"/>
          </ac:spMkLst>
        </pc:spChg>
        <pc:spChg chg="mod">
          <ac:chgData name="Enrico Gallinucci" userId="b06146b1-ee5b-4a4c-b3a5-2319e2ca0e51" providerId="ADAL" clId="{ADA388E2-5A8E-4D2A-88FC-334C57254FCD}" dt="2021-09-22T13:50:27.416" v="5748" actId="208"/>
          <ac:spMkLst>
            <pc:docMk/>
            <pc:sldMk cId="534773972" sldId="503"/>
            <ac:spMk id="20" creationId="{72E0CA64-854F-4A56-BF77-7FC26950A692}"/>
          </ac:spMkLst>
        </pc:spChg>
        <pc:spChg chg="mod">
          <ac:chgData name="Enrico Gallinucci" userId="b06146b1-ee5b-4a4c-b3a5-2319e2ca0e51" providerId="ADAL" clId="{ADA388E2-5A8E-4D2A-88FC-334C57254FCD}" dt="2021-09-22T13:50:27.416" v="5748" actId="208"/>
          <ac:spMkLst>
            <pc:docMk/>
            <pc:sldMk cId="534773972" sldId="503"/>
            <ac:spMk id="21" creationId="{C30444C9-9648-4360-8E09-CF417D81678A}"/>
          </ac:spMkLst>
        </pc:spChg>
        <pc:spChg chg="mod">
          <ac:chgData name="Enrico Gallinucci" userId="b06146b1-ee5b-4a4c-b3a5-2319e2ca0e51" providerId="ADAL" clId="{ADA388E2-5A8E-4D2A-88FC-334C57254FCD}" dt="2021-09-22T13:50:41.655" v="5751" actId="122"/>
          <ac:spMkLst>
            <pc:docMk/>
            <pc:sldMk cId="534773972" sldId="503"/>
            <ac:spMk id="56" creationId="{EA173C36-72FE-4497-95A3-ED707B95CA2D}"/>
          </ac:spMkLst>
        </pc:spChg>
        <pc:spChg chg="mod">
          <ac:chgData name="Enrico Gallinucci" userId="b06146b1-ee5b-4a4c-b3a5-2319e2ca0e51" providerId="ADAL" clId="{ADA388E2-5A8E-4D2A-88FC-334C57254FCD}" dt="2021-09-22T13:50:18.114" v="5747" actId="207"/>
          <ac:spMkLst>
            <pc:docMk/>
            <pc:sldMk cId="534773972" sldId="503"/>
            <ac:spMk id="57" creationId="{8C48F995-CA52-4CCD-AE22-D84F9F3771A6}"/>
          </ac:spMkLst>
        </pc:spChg>
        <pc:spChg chg="mod">
          <ac:chgData name="Enrico Gallinucci" userId="b06146b1-ee5b-4a4c-b3a5-2319e2ca0e51" providerId="ADAL" clId="{ADA388E2-5A8E-4D2A-88FC-334C57254FCD}" dt="2021-09-22T13:50:18.114" v="5747" actId="207"/>
          <ac:spMkLst>
            <pc:docMk/>
            <pc:sldMk cId="534773972" sldId="503"/>
            <ac:spMk id="58" creationId="{7D385964-6DA9-4579-B088-5C912F191945}"/>
          </ac:spMkLst>
        </pc:spChg>
        <pc:spChg chg="mod">
          <ac:chgData name="Enrico Gallinucci" userId="b06146b1-ee5b-4a4c-b3a5-2319e2ca0e51" providerId="ADAL" clId="{ADA388E2-5A8E-4D2A-88FC-334C57254FCD}" dt="2021-09-22T13:50:18.114" v="5747" actId="207"/>
          <ac:spMkLst>
            <pc:docMk/>
            <pc:sldMk cId="534773972" sldId="503"/>
            <ac:spMk id="59" creationId="{2CDF99E7-433B-4D31-B627-210B808DDDDE}"/>
          </ac:spMkLst>
        </pc:spChg>
        <pc:spChg chg="mod">
          <ac:chgData name="Enrico Gallinucci" userId="b06146b1-ee5b-4a4c-b3a5-2319e2ca0e51" providerId="ADAL" clId="{ADA388E2-5A8E-4D2A-88FC-334C57254FCD}" dt="2021-09-22T13:50:18.114" v="5747" actId="207"/>
          <ac:spMkLst>
            <pc:docMk/>
            <pc:sldMk cId="534773972" sldId="503"/>
            <ac:spMk id="60" creationId="{76C9A56D-8572-4977-A577-C7142D5F6C32}"/>
          </ac:spMkLst>
        </pc:spChg>
        <pc:spChg chg="mod">
          <ac:chgData name="Enrico Gallinucci" userId="b06146b1-ee5b-4a4c-b3a5-2319e2ca0e51" providerId="ADAL" clId="{ADA388E2-5A8E-4D2A-88FC-334C57254FCD}" dt="2021-09-22T13:50:18.114" v="5747" actId="207"/>
          <ac:spMkLst>
            <pc:docMk/>
            <pc:sldMk cId="534773972" sldId="503"/>
            <ac:spMk id="61" creationId="{E81C96B5-3CE5-418E-8B09-FBF5A979B89B}"/>
          </ac:spMkLst>
        </pc:spChg>
        <pc:spChg chg="mod">
          <ac:chgData name="Enrico Gallinucci" userId="b06146b1-ee5b-4a4c-b3a5-2319e2ca0e51" providerId="ADAL" clId="{ADA388E2-5A8E-4D2A-88FC-334C57254FCD}" dt="2021-09-22T13:50:33.510" v="5749" actId="2085"/>
          <ac:spMkLst>
            <pc:docMk/>
            <pc:sldMk cId="534773972" sldId="503"/>
            <ac:spMk id="62" creationId="{7C4124C2-1093-4A45-ABCC-EC4B35A74F08}"/>
          </ac:spMkLst>
        </pc:spChg>
        <pc:spChg chg="mod">
          <ac:chgData name="Enrico Gallinucci" userId="b06146b1-ee5b-4a4c-b3a5-2319e2ca0e51" providerId="ADAL" clId="{ADA388E2-5A8E-4D2A-88FC-334C57254FCD}" dt="2021-09-22T13:50:18.114" v="5747" actId="207"/>
          <ac:spMkLst>
            <pc:docMk/>
            <pc:sldMk cId="534773972" sldId="503"/>
            <ac:spMk id="63" creationId="{323D25D2-D8CA-4F9C-A92C-3912936E84DF}"/>
          </ac:spMkLst>
        </pc:spChg>
        <pc:spChg chg="mod">
          <ac:chgData name="Enrico Gallinucci" userId="b06146b1-ee5b-4a4c-b3a5-2319e2ca0e51" providerId="ADAL" clId="{ADA388E2-5A8E-4D2A-88FC-334C57254FCD}" dt="2021-09-22T13:50:33.510" v="5749" actId="2085"/>
          <ac:spMkLst>
            <pc:docMk/>
            <pc:sldMk cId="534773972" sldId="503"/>
            <ac:spMk id="64" creationId="{6F6C4707-9E3A-4960-B705-739B406DA01A}"/>
          </ac:spMkLst>
        </pc:spChg>
        <pc:spChg chg="mod">
          <ac:chgData name="Enrico Gallinucci" userId="b06146b1-ee5b-4a4c-b3a5-2319e2ca0e51" providerId="ADAL" clId="{ADA388E2-5A8E-4D2A-88FC-334C57254FCD}" dt="2021-09-22T13:50:18.114" v="5747" actId="207"/>
          <ac:spMkLst>
            <pc:docMk/>
            <pc:sldMk cId="534773972" sldId="503"/>
            <ac:spMk id="65" creationId="{E1661964-02AF-469B-BE77-F9C3B70E9AE9}"/>
          </ac:spMkLst>
        </pc:spChg>
        <pc:spChg chg="mod">
          <ac:chgData name="Enrico Gallinucci" userId="b06146b1-ee5b-4a4c-b3a5-2319e2ca0e51" providerId="ADAL" clId="{ADA388E2-5A8E-4D2A-88FC-334C57254FCD}" dt="2021-09-22T13:50:18.114" v="5747" actId="207"/>
          <ac:spMkLst>
            <pc:docMk/>
            <pc:sldMk cId="534773972" sldId="503"/>
            <ac:spMk id="66" creationId="{A4494BB8-646D-4D83-8AA8-7FC7CFEFAFBF}"/>
          </ac:spMkLst>
        </pc:spChg>
        <pc:spChg chg="mod">
          <ac:chgData name="Enrico Gallinucci" userId="b06146b1-ee5b-4a4c-b3a5-2319e2ca0e51" providerId="ADAL" clId="{ADA388E2-5A8E-4D2A-88FC-334C57254FCD}" dt="2021-09-22T13:50:18.114" v="5747" actId="207"/>
          <ac:spMkLst>
            <pc:docMk/>
            <pc:sldMk cId="534773972" sldId="503"/>
            <ac:spMk id="67" creationId="{624E4C04-230D-4F20-A247-B16CC8742C8E}"/>
          </ac:spMkLst>
        </pc:spChg>
        <pc:spChg chg="mod">
          <ac:chgData name="Enrico Gallinucci" userId="b06146b1-ee5b-4a4c-b3a5-2319e2ca0e51" providerId="ADAL" clId="{ADA388E2-5A8E-4D2A-88FC-334C57254FCD}" dt="2021-09-22T13:50:18.114" v="5747" actId="207"/>
          <ac:spMkLst>
            <pc:docMk/>
            <pc:sldMk cId="534773972" sldId="503"/>
            <ac:spMk id="120" creationId="{6EB516B7-0A7D-464C-924A-9D2983BC2C7E}"/>
          </ac:spMkLst>
        </pc:spChg>
        <pc:spChg chg="mod">
          <ac:chgData name="Enrico Gallinucci" userId="b06146b1-ee5b-4a4c-b3a5-2319e2ca0e51" providerId="ADAL" clId="{ADA388E2-5A8E-4D2A-88FC-334C57254FCD}" dt="2021-09-22T13:50:27.416" v="5748" actId="208"/>
          <ac:spMkLst>
            <pc:docMk/>
            <pc:sldMk cId="534773972" sldId="503"/>
            <ac:spMk id="121" creationId="{09FAD2DD-9498-469B-9F3E-68DC18EF561A}"/>
          </ac:spMkLst>
        </pc:spChg>
        <pc:spChg chg="mod">
          <ac:chgData name="Enrico Gallinucci" userId="b06146b1-ee5b-4a4c-b3a5-2319e2ca0e51" providerId="ADAL" clId="{ADA388E2-5A8E-4D2A-88FC-334C57254FCD}" dt="2021-09-22T13:50:27.416" v="5748" actId="208"/>
          <ac:spMkLst>
            <pc:docMk/>
            <pc:sldMk cId="534773972" sldId="503"/>
            <ac:spMk id="125" creationId="{632D9AC7-A5A1-4BAD-A01D-D805B76EBE78}"/>
          </ac:spMkLst>
        </pc:spChg>
        <pc:spChg chg="mod">
          <ac:chgData name="Enrico Gallinucci" userId="b06146b1-ee5b-4a4c-b3a5-2319e2ca0e51" providerId="ADAL" clId="{ADA388E2-5A8E-4D2A-88FC-334C57254FCD}" dt="2021-09-22T13:50:18.114" v="5747" actId="207"/>
          <ac:spMkLst>
            <pc:docMk/>
            <pc:sldMk cId="534773972" sldId="503"/>
            <ac:spMk id="126" creationId="{0DD6E52E-37EF-457A-A9B8-DE5418A769FF}"/>
          </ac:spMkLst>
        </pc:spChg>
        <pc:spChg chg="add mod">
          <ac:chgData name="Enrico Gallinucci" userId="b06146b1-ee5b-4a4c-b3a5-2319e2ca0e51" providerId="ADAL" clId="{ADA388E2-5A8E-4D2A-88FC-334C57254FCD}" dt="2021-09-22T13:49:32.878" v="5744"/>
          <ac:spMkLst>
            <pc:docMk/>
            <pc:sldMk cId="534773972" sldId="503"/>
            <ac:spMk id="167" creationId="{14CC1943-1B0A-434F-820B-BE55D64213F4}"/>
          </ac:spMkLst>
        </pc:spChg>
        <pc:spChg chg="mod">
          <ac:chgData name="Enrico Gallinucci" userId="b06146b1-ee5b-4a4c-b3a5-2319e2ca0e51" providerId="ADAL" clId="{ADA388E2-5A8E-4D2A-88FC-334C57254FCD}" dt="2021-09-22T13:51:21.397" v="5769" actId="400"/>
          <ac:spMkLst>
            <pc:docMk/>
            <pc:sldMk cId="534773972" sldId="503"/>
            <ac:spMk id="234" creationId="{B673FB6E-9DBB-42C1-A7AF-C5688907A08B}"/>
          </ac:spMkLst>
        </pc:spChg>
        <pc:spChg chg="mod">
          <ac:chgData name="Enrico Gallinucci" userId="b06146b1-ee5b-4a4c-b3a5-2319e2ca0e51" providerId="ADAL" clId="{ADA388E2-5A8E-4D2A-88FC-334C57254FCD}" dt="2021-09-22T13:51:21.397" v="5769" actId="400"/>
          <ac:spMkLst>
            <pc:docMk/>
            <pc:sldMk cId="534773972" sldId="503"/>
            <ac:spMk id="243" creationId="{D4135787-A0A8-44ED-9BEB-ACCA3447678B}"/>
          </ac:spMkLst>
        </pc:spChg>
        <pc:spChg chg="mod">
          <ac:chgData name="Enrico Gallinucci" userId="b06146b1-ee5b-4a4c-b3a5-2319e2ca0e51" providerId="ADAL" clId="{ADA388E2-5A8E-4D2A-88FC-334C57254FCD}" dt="2021-09-22T13:51:21.397" v="5769" actId="400"/>
          <ac:spMkLst>
            <pc:docMk/>
            <pc:sldMk cId="534773972" sldId="503"/>
            <ac:spMk id="245" creationId="{F724B334-E438-4414-A91A-475ECF0466E5}"/>
          </ac:spMkLst>
        </pc:spChg>
        <pc:cxnChg chg="mod">
          <ac:chgData name="Enrico Gallinucci" userId="b06146b1-ee5b-4a4c-b3a5-2319e2ca0e51" providerId="ADAL" clId="{ADA388E2-5A8E-4D2A-88FC-334C57254FCD}" dt="2021-09-22T13:50:27.416" v="5748" actId="208"/>
          <ac:cxnSpMkLst>
            <pc:docMk/>
            <pc:sldMk cId="534773972" sldId="503"/>
            <ac:cxnSpMk id="23" creationId="{F73BBDF2-8EEB-4EE7-A8AE-73869337F93D}"/>
          </ac:cxnSpMkLst>
        </pc:cxnChg>
        <pc:cxnChg chg="mod">
          <ac:chgData name="Enrico Gallinucci" userId="b06146b1-ee5b-4a4c-b3a5-2319e2ca0e51" providerId="ADAL" clId="{ADA388E2-5A8E-4D2A-88FC-334C57254FCD}" dt="2021-09-22T13:50:27.416" v="5748" actId="208"/>
          <ac:cxnSpMkLst>
            <pc:docMk/>
            <pc:sldMk cId="534773972" sldId="503"/>
            <ac:cxnSpMk id="24" creationId="{9396A83E-E313-4CC2-8C09-3DEEEA51FFA9}"/>
          </ac:cxnSpMkLst>
        </pc:cxnChg>
        <pc:cxnChg chg="mod">
          <ac:chgData name="Enrico Gallinucci" userId="b06146b1-ee5b-4a4c-b3a5-2319e2ca0e51" providerId="ADAL" clId="{ADA388E2-5A8E-4D2A-88FC-334C57254FCD}" dt="2021-09-22T13:50:27.416" v="5748" actId="208"/>
          <ac:cxnSpMkLst>
            <pc:docMk/>
            <pc:sldMk cId="534773972" sldId="503"/>
            <ac:cxnSpMk id="27" creationId="{3B3154C6-C934-41EC-8445-2B89D09ACD3C}"/>
          </ac:cxnSpMkLst>
        </pc:cxnChg>
        <pc:cxnChg chg="mod">
          <ac:chgData name="Enrico Gallinucci" userId="b06146b1-ee5b-4a4c-b3a5-2319e2ca0e51" providerId="ADAL" clId="{ADA388E2-5A8E-4D2A-88FC-334C57254FCD}" dt="2021-09-22T13:50:27.416" v="5748" actId="208"/>
          <ac:cxnSpMkLst>
            <pc:docMk/>
            <pc:sldMk cId="534773972" sldId="503"/>
            <ac:cxnSpMk id="30" creationId="{1D552E91-D6D3-426E-B087-0400B4650E97}"/>
          </ac:cxnSpMkLst>
        </pc:cxnChg>
        <pc:cxnChg chg="mod">
          <ac:chgData name="Enrico Gallinucci" userId="b06146b1-ee5b-4a4c-b3a5-2319e2ca0e51" providerId="ADAL" clId="{ADA388E2-5A8E-4D2A-88FC-334C57254FCD}" dt="2021-09-22T13:50:27.416" v="5748" actId="208"/>
          <ac:cxnSpMkLst>
            <pc:docMk/>
            <pc:sldMk cId="534773972" sldId="503"/>
            <ac:cxnSpMk id="34" creationId="{D088BECF-9396-494C-8F57-8591B5F51375}"/>
          </ac:cxnSpMkLst>
        </pc:cxnChg>
        <pc:cxnChg chg="mod">
          <ac:chgData name="Enrico Gallinucci" userId="b06146b1-ee5b-4a4c-b3a5-2319e2ca0e51" providerId="ADAL" clId="{ADA388E2-5A8E-4D2A-88FC-334C57254FCD}" dt="2021-09-22T13:50:27.416" v="5748" actId="208"/>
          <ac:cxnSpMkLst>
            <pc:docMk/>
            <pc:sldMk cId="534773972" sldId="503"/>
            <ac:cxnSpMk id="37" creationId="{C03BBA9F-F049-47BB-8A40-F1A352A6FABF}"/>
          </ac:cxnSpMkLst>
        </pc:cxnChg>
        <pc:cxnChg chg="mod">
          <ac:chgData name="Enrico Gallinucci" userId="b06146b1-ee5b-4a4c-b3a5-2319e2ca0e51" providerId="ADAL" clId="{ADA388E2-5A8E-4D2A-88FC-334C57254FCD}" dt="2021-09-22T13:50:27.416" v="5748" actId="208"/>
          <ac:cxnSpMkLst>
            <pc:docMk/>
            <pc:sldMk cId="534773972" sldId="503"/>
            <ac:cxnSpMk id="40" creationId="{A9995172-997B-4DDF-97AB-BD968CE6E07F}"/>
          </ac:cxnSpMkLst>
        </pc:cxnChg>
        <pc:cxnChg chg="mod">
          <ac:chgData name="Enrico Gallinucci" userId="b06146b1-ee5b-4a4c-b3a5-2319e2ca0e51" providerId="ADAL" clId="{ADA388E2-5A8E-4D2A-88FC-334C57254FCD}" dt="2021-09-22T13:50:27.416" v="5748" actId="208"/>
          <ac:cxnSpMkLst>
            <pc:docMk/>
            <pc:sldMk cId="534773972" sldId="503"/>
            <ac:cxnSpMk id="43" creationId="{4BE1FAEB-9100-442F-968E-2FF6B1E0CF4B}"/>
          </ac:cxnSpMkLst>
        </pc:cxnChg>
        <pc:cxnChg chg="mod">
          <ac:chgData name="Enrico Gallinucci" userId="b06146b1-ee5b-4a4c-b3a5-2319e2ca0e51" providerId="ADAL" clId="{ADA388E2-5A8E-4D2A-88FC-334C57254FCD}" dt="2021-09-22T13:50:27.416" v="5748" actId="208"/>
          <ac:cxnSpMkLst>
            <pc:docMk/>
            <pc:sldMk cId="534773972" sldId="503"/>
            <ac:cxnSpMk id="46" creationId="{A2703479-8832-44B9-BFD5-0A77AF636BA8}"/>
          </ac:cxnSpMkLst>
        </pc:cxnChg>
        <pc:cxnChg chg="mod">
          <ac:chgData name="Enrico Gallinucci" userId="b06146b1-ee5b-4a4c-b3a5-2319e2ca0e51" providerId="ADAL" clId="{ADA388E2-5A8E-4D2A-88FC-334C57254FCD}" dt="2021-09-22T13:50:27.416" v="5748" actId="208"/>
          <ac:cxnSpMkLst>
            <pc:docMk/>
            <pc:sldMk cId="534773972" sldId="503"/>
            <ac:cxnSpMk id="49" creationId="{7E3DACB0-2839-42A1-8651-278C09EFA378}"/>
          </ac:cxnSpMkLst>
        </pc:cxnChg>
        <pc:cxnChg chg="mod">
          <ac:chgData name="Enrico Gallinucci" userId="b06146b1-ee5b-4a4c-b3a5-2319e2ca0e51" providerId="ADAL" clId="{ADA388E2-5A8E-4D2A-88FC-334C57254FCD}" dt="2021-09-22T13:50:27.416" v="5748" actId="208"/>
          <ac:cxnSpMkLst>
            <pc:docMk/>
            <pc:sldMk cId="534773972" sldId="503"/>
            <ac:cxnSpMk id="52" creationId="{FB805A31-894D-48B0-A97B-1C116448B2A5}"/>
          </ac:cxnSpMkLst>
        </pc:cxnChg>
        <pc:cxnChg chg="del mod">
          <ac:chgData name="Enrico Gallinucci" userId="b06146b1-ee5b-4a4c-b3a5-2319e2ca0e51" providerId="ADAL" clId="{ADA388E2-5A8E-4D2A-88FC-334C57254FCD}" dt="2021-09-22T13:49:52.499" v="5746" actId="478"/>
          <ac:cxnSpMkLst>
            <pc:docMk/>
            <pc:sldMk cId="534773972" sldId="503"/>
            <ac:cxnSpMk id="68" creationId="{81D7333A-D70E-41B8-884F-C2A4CB52CEDC}"/>
          </ac:cxnSpMkLst>
        </pc:cxnChg>
        <pc:cxnChg chg="mod">
          <ac:chgData name="Enrico Gallinucci" userId="b06146b1-ee5b-4a4c-b3a5-2319e2ca0e51" providerId="ADAL" clId="{ADA388E2-5A8E-4D2A-88FC-334C57254FCD}" dt="2021-09-22T13:50:59.640" v="5768" actId="692"/>
          <ac:cxnSpMkLst>
            <pc:docMk/>
            <pc:sldMk cId="534773972" sldId="503"/>
            <ac:cxnSpMk id="79" creationId="{8944F826-9A81-4A99-8BBE-C8179D226C87}"/>
          </ac:cxnSpMkLst>
        </pc:cxnChg>
        <pc:cxnChg chg="mod">
          <ac:chgData name="Enrico Gallinucci" userId="b06146b1-ee5b-4a4c-b3a5-2319e2ca0e51" providerId="ADAL" clId="{ADA388E2-5A8E-4D2A-88FC-334C57254FCD}" dt="2021-09-22T13:50:27.416" v="5748" actId="208"/>
          <ac:cxnSpMkLst>
            <pc:docMk/>
            <pc:sldMk cId="534773972" sldId="503"/>
            <ac:cxnSpMk id="122" creationId="{5CC7CE63-B986-41A2-869A-C1ED66BC8A9F}"/>
          </ac:cxnSpMkLst>
        </pc:cxnChg>
        <pc:cxnChg chg="mod">
          <ac:chgData name="Enrico Gallinucci" userId="b06146b1-ee5b-4a4c-b3a5-2319e2ca0e51" providerId="ADAL" clId="{ADA388E2-5A8E-4D2A-88FC-334C57254FCD}" dt="2021-09-22T13:50:27.416" v="5748" actId="208"/>
          <ac:cxnSpMkLst>
            <pc:docMk/>
            <pc:sldMk cId="534773972" sldId="503"/>
            <ac:cxnSpMk id="152" creationId="{2F96C3E3-E44F-4F01-A7BE-B727FBBF634F}"/>
          </ac:cxnSpMkLst>
        </pc:cxnChg>
      </pc:sldChg>
      <pc:sldChg chg="del">
        <pc:chgData name="Enrico Gallinucci" userId="b06146b1-ee5b-4a4c-b3a5-2319e2ca0e51" providerId="ADAL" clId="{ADA388E2-5A8E-4D2A-88FC-334C57254FCD}" dt="2021-09-21T06:33:43.774" v="1" actId="47"/>
        <pc:sldMkLst>
          <pc:docMk/>
          <pc:sldMk cId="2288264304" sldId="503"/>
        </pc:sldMkLst>
      </pc:sldChg>
      <pc:sldChg chg="del">
        <pc:chgData name="Enrico Gallinucci" userId="b06146b1-ee5b-4a4c-b3a5-2319e2ca0e51" providerId="ADAL" clId="{ADA388E2-5A8E-4D2A-88FC-334C57254FCD}" dt="2021-09-21T06:33:43.774" v="1" actId="47"/>
        <pc:sldMkLst>
          <pc:docMk/>
          <pc:sldMk cId="1570109930" sldId="504"/>
        </pc:sldMkLst>
      </pc:sldChg>
      <pc:sldChg chg="addSp delSp modSp add mod ord">
        <pc:chgData name="Enrico Gallinucci" userId="b06146b1-ee5b-4a4c-b3a5-2319e2ca0e51" providerId="ADAL" clId="{ADA388E2-5A8E-4D2A-88FC-334C57254FCD}" dt="2021-10-26T07:59:56.881" v="22867" actId="1036"/>
        <pc:sldMkLst>
          <pc:docMk/>
          <pc:sldMk cId="2627449267" sldId="504"/>
        </pc:sldMkLst>
        <pc:spChg chg="mod">
          <ac:chgData name="Enrico Gallinucci" userId="b06146b1-ee5b-4a4c-b3a5-2319e2ca0e51" providerId="ADAL" clId="{ADA388E2-5A8E-4D2A-88FC-334C57254FCD}" dt="2021-10-14T12:44:26.137" v="13636"/>
          <ac:spMkLst>
            <pc:docMk/>
            <pc:sldMk cId="2627449267" sldId="504"/>
            <ac:spMk id="2" creationId="{98D5CE45-B524-43AB-A5B7-C1FBE7CE99AF}"/>
          </ac:spMkLst>
        </pc:spChg>
        <pc:spChg chg="mod">
          <ac:chgData name="Enrico Gallinucci" userId="b06146b1-ee5b-4a4c-b3a5-2319e2ca0e51" providerId="ADAL" clId="{ADA388E2-5A8E-4D2A-88FC-334C57254FCD}" dt="2021-09-22T15:10:19.848" v="5943" actId="108"/>
          <ac:spMkLst>
            <pc:docMk/>
            <pc:sldMk cId="2627449267" sldId="504"/>
            <ac:spMk id="7" creationId="{DF2D7DAE-7A5C-4D6C-8B92-F67C8C0DD61B}"/>
          </ac:spMkLst>
        </pc:spChg>
        <pc:spChg chg="mod">
          <ac:chgData name="Enrico Gallinucci" userId="b06146b1-ee5b-4a4c-b3a5-2319e2ca0e51" providerId="ADAL" clId="{ADA388E2-5A8E-4D2A-88FC-334C57254FCD}" dt="2021-09-22T15:10:12.196" v="5942" actId="108"/>
          <ac:spMkLst>
            <pc:docMk/>
            <pc:sldMk cId="2627449267" sldId="504"/>
            <ac:spMk id="8" creationId="{E9FA1CC6-D475-477D-BEFB-4A902D309D49}"/>
          </ac:spMkLst>
        </pc:spChg>
        <pc:spChg chg="mod">
          <ac:chgData name="Enrico Gallinucci" userId="b06146b1-ee5b-4a4c-b3a5-2319e2ca0e51" providerId="ADAL" clId="{ADA388E2-5A8E-4D2A-88FC-334C57254FCD}" dt="2021-09-22T13:52:10.358" v="5774" actId="208"/>
          <ac:spMkLst>
            <pc:docMk/>
            <pc:sldMk cId="2627449267" sldId="504"/>
            <ac:spMk id="10" creationId="{B49D7E83-0788-4957-88B3-5679D9441EBE}"/>
          </ac:spMkLst>
        </pc:spChg>
        <pc:spChg chg="mod">
          <ac:chgData name="Enrico Gallinucci" userId="b06146b1-ee5b-4a4c-b3a5-2319e2ca0e51" providerId="ADAL" clId="{ADA388E2-5A8E-4D2A-88FC-334C57254FCD}" dt="2021-09-22T13:52:10.358" v="5774" actId="208"/>
          <ac:spMkLst>
            <pc:docMk/>
            <pc:sldMk cId="2627449267" sldId="504"/>
            <ac:spMk id="11" creationId="{241A8175-00FB-4DD4-852B-242900047ACA}"/>
          </ac:spMkLst>
        </pc:spChg>
        <pc:spChg chg="mod">
          <ac:chgData name="Enrico Gallinucci" userId="b06146b1-ee5b-4a4c-b3a5-2319e2ca0e51" providerId="ADAL" clId="{ADA388E2-5A8E-4D2A-88FC-334C57254FCD}" dt="2021-09-22T13:52:10.358" v="5774" actId="208"/>
          <ac:spMkLst>
            <pc:docMk/>
            <pc:sldMk cId="2627449267" sldId="504"/>
            <ac:spMk id="12" creationId="{66C570D9-B5E7-462D-87F8-25B59DCD2617}"/>
          </ac:spMkLst>
        </pc:spChg>
        <pc:spChg chg="mod">
          <ac:chgData name="Enrico Gallinucci" userId="b06146b1-ee5b-4a4c-b3a5-2319e2ca0e51" providerId="ADAL" clId="{ADA388E2-5A8E-4D2A-88FC-334C57254FCD}" dt="2021-09-22T13:52:10.358" v="5774" actId="208"/>
          <ac:spMkLst>
            <pc:docMk/>
            <pc:sldMk cId="2627449267" sldId="504"/>
            <ac:spMk id="14" creationId="{88823F3A-6C3B-4728-AD8D-0EE080DF39A5}"/>
          </ac:spMkLst>
        </pc:spChg>
        <pc:spChg chg="mod">
          <ac:chgData name="Enrico Gallinucci" userId="b06146b1-ee5b-4a4c-b3a5-2319e2ca0e51" providerId="ADAL" clId="{ADA388E2-5A8E-4D2A-88FC-334C57254FCD}" dt="2021-09-22T13:52:10.358" v="5774" actId="208"/>
          <ac:spMkLst>
            <pc:docMk/>
            <pc:sldMk cId="2627449267" sldId="504"/>
            <ac:spMk id="15" creationId="{9D7823DB-E5E0-4E00-80E0-B69F6A96A107}"/>
          </ac:spMkLst>
        </pc:spChg>
        <pc:spChg chg="mod">
          <ac:chgData name="Enrico Gallinucci" userId="b06146b1-ee5b-4a4c-b3a5-2319e2ca0e51" providerId="ADAL" clId="{ADA388E2-5A8E-4D2A-88FC-334C57254FCD}" dt="2021-09-22T13:52:10.358" v="5774" actId="208"/>
          <ac:spMkLst>
            <pc:docMk/>
            <pc:sldMk cId="2627449267" sldId="504"/>
            <ac:spMk id="16" creationId="{0BD373BB-AE8B-4CAA-A0AD-9BC3015582AB}"/>
          </ac:spMkLst>
        </pc:spChg>
        <pc:spChg chg="mod">
          <ac:chgData name="Enrico Gallinucci" userId="b06146b1-ee5b-4a4c-b3a5-2319e2ca0e51" providerId="ADAL" clId="{ADA388E2-5A8E-4D2A-88FC-334C57254FCD}" dt="2021-09-22T13:52:10.358" v="5774" actId="208"/>
          <ac:spMkLst>
            <pc:docMk/>
            <pc:sldMk cId="2627449267" sldId="504"/>
            <ac:spMk id="17" creationId="{422036A2-9A7F-41E9-AB1A-57DFBF671B46}"/>
          </ac:spMkLst>
        </pc:spChg>
        <pc:spChg chg="mod">
          <ac:chgData name="Enrico Gallinucci" userId="b06146b1-ee5b-4a4c-b3a5-2319e2ca0e51" providerId="ADAL" clId="{ADA388E2-5A8E-4D2A-88FC-334C57254FCD}" dt="2021-09-22T13:52:10.358" v="5774" actId="208"/>
          <ac:spMkLst>
            <pc:docMk/>
            <pc:sldMk cId="2627449267" sldId="504"/>
            <ac:spMk id="18" creationId="{683257EB-EC4D-4479-9274-8A05381FBAC1}"/>
          </ac:spMkLst>
        </pc:spChg>
        <pc:spChg chg="mod">
          <ac:chgData name="Enrico Gallinucci" userId="b06146b1-ee5b-4a4c-b3a5-2319e2ca0e51" providerId="ADAL" clId="{ADA388E2-5A8E-4D2A-88FC-334C57254FCD}" dt="2021-09-22T13:52:10.358" v="5774" actId="208"/>
          <ac:spMkLst>
            <pc:docMk/>
            <pc:sldMk cId="2627449267" sldId="504"/>
            <ac:spMk id="19" creationId="{C7160FA1-6235-47E7-B4DE-DDCAD15307D0}"/>
          </ac:spMkLst>
        </pc:spChg>
        <pc:spChg chg="mod">
          <ac:chgData name="Enrico Gallinucci" userId="b06146b1-ee5b-4a4c-b3a5-2319e2ca0e51" providerId="ADAL" clId="{ADA388E2-5A8E-4D2A-88FC-334C57254FCD}" dt="2021-09-22T13:52:10.358" v="5774" actId="208"/>
          <ac:spMkLst>
            <pc:docMk/>
            <pc:sldMk cId="2627449267" sldId="504"/>
            <ac:spMk id="20" creationId="{72E0CA64-854F-4A56-BF77-7FC26950A692}"/>
          </ac:spMkLst>
        </pc:spChg>
        <pc:spChg chg="mod">
          <ac:chgData name="Enrico Gallinucci" userId="b06146b1-ee5b-4a4c-b3a5-2319e2ca0e51" providerId="ADAL" clId="{ADA388E2-5A8E-4D2A-88FC-334C57254FCD}" dt="2021-09-22T13:52:10.358" v="5774" actId="208"/>
          <ac:spMkLst>
            <pc:docMk/>
            <pc:sldMk cId="2627449267" sldId="504"/>
            <ac:spMk id="21" creationId="{C30444C9-9648-4360-8E09-CF417D81678A}"/>
          </ac:spMkLst>
        </pc:spChg>
        <pc:spChg chg="mod">
          <ac:chgData name="Enrico Gallinucci" userId="b06146b1-ee5b-4a4c-b3a5-2319e2ca0e51" providerId="ADAL" clId="{ADA388E2-5A8E-4D2A-88FC-334C57254FCD}" dt="2021-09-22T13:52:28.984" v="5780" actId="2085"/>
          <ac:spMkLst>
            <pc:docMk/>
            <pc:sldMk cId="2627449267" sldId="504"/>
            <ac:spMk id="56" creationId="{EA173C36-72FE-4497-95A3-ED707B95CA2D}"/>
          </ac:spMkLst>
        </pc:spChg>
        <pc:spChg chg="mod">
          <ac:chgData name="Enrico Gallinucci" userId="b06146b1-ee5b-4a4c-b3a5-2319e2ca0e51" providerId="ADAL" clId="{ADA388E2-5A8E-4D2A-88FC-334C57254FCD}" dt="2021-09-22T13:51:51.014" v="5772" actId="207"/>
          <ac:spMkLst>
            <pc:docMk/>
            <pc:sldMk cId="2627449267" sldId="504"/>
            <ac:spMk id="57" creationId="{8C48F995-CA52-4CCD-AE22-D84F9F3771A6}"/>
          </ac:spMkLst>
        </pc:spChg>
        <pc:spChg chg="mod">
          <ac:chgData name="Enrico Gallinucci" userId="b06146b1-ee5b-4a4c-b3a5-2319e2ca0e51" providerId="ADAL" clId="{ADA388E2-5A8E-4D2A-88FC-334C57254FCD}" dt="2021-09-22T13:51:51.014" v="5772" actId="207"/>
          <ac:spMkLst>
            <pc:docMk/>
            <pc:sldMk cId="2627449267" sldId="504"/>
            <ac:spMk id="58" creationId="{7D385964-6DA9-4579-B088-5C912F191945}"/>
          </ac:spMkLst>
        </pc:spChg>
        <pc:spChg chg="mod">
          <ac:chgData name="Enrico Gallinucci" userId="b06146b1-ee5b-4a4c-b3a5-2319e2ca0e51" providerId="ADAL" clId="{ADA388E2-5A8E-4D2A-88FC-334C57254FCD}" dt="2021-09-22T13:51:51.014" v="5772" actId="207"/>
          <ac:spMkLst>
            <pc:docMk/>
            <pc:sldMk cId="2627449267" sldId="504"/>
            <ac:spMk id="59" creationId="{2CDF99E7-433B-4D31-B627-210B808DDDDE}"/>
          </ac:spMkLst>
        </pc:spChg>
        <pc:spChg chg="mod">
          <ac:chgData name="Enrico Gallinucci" userId="b06146b1-ee5b-4a4c-b3a5-2319e2ca0e51" providerId="ADAL" clId="{ADA388E2-5A8E-4D2A-88FC-334C57254FCD}" dt="2021-09-22T13:51:51.014" v="5772" actId="207"/>
          <ac:spMkLst>
            <pc:docMk/>
            <pc:sldMk cId="2627449267" sldId="504"/>
            <ac:spMk id="60" creationId="{76C9A56D-8572-4977-A577-C7142D5F6C32}"/>
          </ac:spMkLst>
        </pc:spChg>
        <pc:spChg chg="mod">
          <ac:chgData name="Enrico Gallinucci" userId="b06146b1-ee5b-4a4c-b3a5-2319e2ca0e51" providerId="ADAL" clId="{ADA388E2-5A8E-4D2A-88FC-334C57254FCD}" dt="2021-09-22T13:51:51.014" v="5772" actId="207"/>
          <ac:spMkLst>
            <pc:docMk/>
            <pc:sldMk cId="2627449267" sldId="504"/>
            <ac:spMk id="61" creationId="{E81C96B5-3CE5-418E-8B09-FBF5A979B89B}"/>
          </ac:spMkLst>
        </pc:spChg>
        <pc:spChg chg="mod">
          <ac:chgData name="Enrico Gallinucci" userId="b06146b1-ee5b-4a4c-b3a5-2319e2ca0e51" providerId="ADAL" clId="{ADA388E2-5A8E-4D2A-88FC-334C57254FCD}" dt="2021-09-22T13:51:51.014" v="5772" actId="207"/>
          <ac:spMkLst>
            <pc:docMk/>
            <pc:sldMk cId="2627449267" sldId="504"/>
            <ac:spMk id="62" creationId="{7C4124C2-1093-4A45-ABCC-EC4B35A74F08}"/>
          </ac:spMkLst>
        </pc:spChg>
        <pc:spChg chg="mod">
          <ac:chgData name="Enrico Gallinucci" userId="b06146b1-ee5b-4a4c-b3a5-2319e2ca0e51" providerId="ADAL" clId="{ADA388E2-5A8E-4D2A-88FC-334C57254FCD}" dt="2021-09-22T13:51:51.014" v="5772" actId="207"/>
          <ac:spMkLst>
            <pc:docMk/>
            <pc:sldMk cId="2627449267" sldId="504"/>
            <ac:spMk id="63" creationId="{323D25D2-D8CA-4F9C-A92C-3912936E84DF}"/>
          </ac:spMkLst>
        </pc:spChg>
        <pc:spChg chg="mod">
          <ac:chgData name="Enrico Gallinucci" userId="b06146b1-ee5b-4a4c-b3a5-2319e2ca0e51" providerId="ADAL" clId="{ADA388E2-5A8E-4D2A-88FC-334C57254FCD}" dt="2021-09-22T13:51:51.014" v="5772" actId="207"/>
          <ac:spMkLst>
            <pc:docMk/>
            <pc:sldMk cId="2627449267" sldId="504"/>
            <ac:spMk id="64" creationId="{6F6C4707-9E3A-4960-B705-739B406DA01A}"/>
          </ac:spMkLst>
        </pc:spChg>
        <pc:spChg chg="mod">
          <ac:chgData name="Enrico Gallinucci" userId="b06146b1-ee5b-4a4c-b3a5-2319e2ca0e51" providerId="ADAL" clId="{ADA388E2-5A8E-4D2A-88FC-334C57254FCD}" dt="2021-09-22T13:51:51.014" v="5772" actId="207"/>
          <ac:spMkLst>
            <pc:docMk/>
            <pc:sldMk cId="2627449267" sldId="504"/>
            <ac:spMk id="65" creationId="{E1661964-02AF-469B-BE77-F9C3B70E9AE9}"/>
          </ac:spMkLst>
        </pc:spChg>
        <pc:spChg chg="mod">
          <ac:chgData name="Enrico Gallinucci" userId="b06146b1-ee5b-4a4c-b3a5-2319e2ca0e51" providerId="ADAL" clId="{ADA388E2-5A8E-4D2A-88FC-334C57254FCD}" dt="2021-09-22T13:51:51.014" v="5772" actId="207"/>
          <ac:spMkLst>
            <pc:docMk/>
            <pc:sldMk cId="2627449267" sldId="504"/>
            <ac:spMk id="66" creationId="{A4494BB8-646D-4D83-8AA8-7FC7CFEFAFBF}"/>
          </ac:spMkLst>
        </pc:spChg>
        <pc:spChg chg="mod">
          <ac:chgData name="Enrico Gallinucci" userId="b06146b1-ee5b-4a4c-b3a5-2319e2ca0e51" providerId="ADAL" clId="{ADA388E2-5A8E-4D2A-88FC-334C57254FCD}" dt="2021-09-22T13:51:51.014" v="5772" actId="207"/>
          <ac:spMkLst>
            <pc:docMk/>
            <pc:sldMk cId="2627449267" sldId="504"/>
            <ac:spMk id="67" creationId="{624E4C04-230D-4F20-A247-B16CC8742C8E}"/>
          </ac:spMkLst>
        </pc:spChg>
        <pc:spChg chg="mod">
          <ac:chgData name="Enrico Gallinucci" userId="b06146b1-ee5b-4a4c-b3a5-2319e2ca0e51" providerId="ADAL" clId="{ADA388E2-5A8E-4D2A-88FC-334C57254FCD}" dt="2021-10-26T07:59:56.881" v="22867" actId="1036"/>
          <ac:spMkLst>
            <pc:docMk/>
            <pc:sldMk cId="2627449267" sldId="504"/>
            <ac:spMk id="83" creationId="{AC77C5D0-0F47-4F69-916E-995E27A9970A}"/>
          </ac:spMkLst>
        </pc:spChg>
        <pc:spChg chg="mod">
          <ac:chgData name="Enrico Gallinucci" userId="b06146b1-ee5b-4a4c-b3a5-2319e2ca0e51" providerId="ADAL" clId="{ADA388E2-5A8E-4D2A-88FC-334C57254FCD}" dt="2021-09-22T13:52:53.225" v="5782" actId="13926"/>
          <ac:spMkLst>
            <pc:docMk/>
            <pc:sldMk cId="2627449267" sldId="504"/>
            <ac:spMk id="114" creationId="{FB3688C2-3169-4B49-BCF2-053139D79EF9}"/>
          </ac:spMkLst>
        </pc:spChg>
        <pc:spChg chg="mod">
          <ac:chgData name="Enrico Gallinucci" userId="b06146b1-ee5b-4a4c-b3a5-2319e2ca0e51" providerId="ADAL" clId="{ADA388E2-5A8E-4D2A-88FC-334C57254FCD}" dt="2021-09-22T13:51:51.014" v="5772" actId="207"/>
          <ac:spMkLst>
            <pc:docMk/>
            <pc:sldMk cId="2627449267" sldId="504"/>
            <ac:spMk id="120" creationId="{6EB516B7-0A7D-464C-924A-9D2983BC2C7E}"/>
          </ac:spMkLst>
        </pc:spChg>
        <pc:spChg chg="mod">
          <ac:chgData name="Enrico Gallinucci" userId="b06146b1-ee5b-4a4c-b3a5-2319e2ca0e51" providerId="ADAL" clId="{ADA388E2-5A8E-4D2A-88FC-334C57254FCD}" dt="2021-09-22T13:52:10.358" v="5774" actId="208"/>
          <ac:spMkLst>
            <pc:docMk/>
            <pc:sldMk cId="2627449267" sldId="504"/>
            <ac:spMk id="121" creationId="{09FAD2DD-9498-469B-9F3E-68DC18EF561A}"/>
          </ac:spMkLst>
        </pc:spChg>
        <pc:spChg chg="mod">
          <ac:chgData name="Enrico Gallinucci" userId="b06146b1-ee5b-4a4c-b3a5-2319e2ca0e51" providerId="ADAL" clId="{ADA388E2-5A8E-4D2A-88FC-334C57254FCD}" dt="2021-09-22T13:52:10.358" v="5774" actId="208"/>
          <ac:spMkLst>
            <pc:docMk/>
            <pc:sldMk cId="2627449267" sldId="504"/>
            <ac:spMk id="125" creationId="{632D9AC7-A5A1-4BAD-A01D-D805B76EBE78}"/>
          </ac:spMkLst>
        </pc:spChg>
        <pc:spChg chg="mod">
          <ac:chgData name="Enrico Gallinucci" userId="b06146b1-ee5b-4a4c-b3a5-2319e2ca0e51" providerId="ADAL" clId="{ADA388E2-5A8E-4D2A-88FC-334C57254FCD}" dt="2021-09-22T13:51:51.014" v="5772" actId="207"/>
          <ac:spMkLst>
            <pc:docMk/>
            <pc:sldMk cId="2627449267" sldId="504"/>
            <ac:spMk id="126" creationId="{0DD6E52E-37EF-457A-A9B8-DE5418A769FF}"/>
          </ac:spMkLst>
        </pc:spChg>
        <pc:spChg chg="add mod">
          <ac:chgData name="Enrico Gallinucci" userId="b06146b1-ee5b-4a4c-b3a5-2319e2ca0e51" providerId="ADAL" clId="{ADA388E2-5A8E-4D2A-88FC-334C57254FCD}" dt="2021-10-26T07:43:05.136" v="22863"/>
          <ac:spMkLst>
            <pc:docMk/>
            <pc:sldMk cId="2627449267" sldId="504"/>
            <ac:spMk id="163" creationId="{C31810CE-AF4A-4A22-B967-7AA71B9BD486}"/>
          </ac:spMkLst>
        </pc:spChg>
        <pc:spChg chg="add mod">
          <ac:chgData name="Enrico Gallinucci" userId="b06146b1-ee5b-4a4c-b3a5-2319e2ca0e51" providerId="ADAL" clId="{ADA388E2-5A8E-4D2A-88FC-334C57254FCD}" dt="2021-10-26T07:43:05.136" v="22863"/>
          <ac:spMkLst>
            <pc:docMk/>
            <pc:sldMk cId="2627449267" sldId="504"/>
            <ac:spMk id="168" creationId="{E0C61C87-AFE6-40DC-9FFE-F52235CC284F}"/>
          </ac:spMkLst>
        </pc:spChg>
        <pc:spChg chg="mod">
          <ac:chgData name="Enrico Gallinucci" userId="b06146b1-ee5b-4a4c-b3a5-2319e2ca0e51" providerId="ADAL" clId="{ADA388E2-5A8E-4D2A-88FC-334C57254FCD}" dt="2021-10-26T07:41:00.634" v="22851" actId="20577"/>
          <ac:spMkLst>
            <pc:docMk/>
            <pc:sldMk cId="2627449267" sldId="504"/>
            <ac:spMk id="328" creationId="{554F4C5E-FA1B-4076-B250-970B43D48982}"/>
          </ac:spMkLst>
        </pc:spChg>
        <pc:cxnChg chg="mod">
          <ac:chgData name="Enrico Gallinucci" userId="b06146b1-ee5b-4a4c-b3a5-2319e2ca0e51" providerId="ADAL" clId="{ADA388E2-5A8E-4D2A-88FC-334C57254FCD}" dt="2021-09-22T13:52:10.358" v="5774" actId="208"/>
          <ac:cxnSpMkLst>
            <pc:docMk/>
            <pc:sldMk cId="2627449267" sldId="504"/>
            <ac:cxnSpMk id="23" creationId="{F73BBDF2-8EEB-4EE7-A8AE-73869337F93D}"/>
          </ac:cxnSpMkLst>
        </pc:cxnChg>
        <pc:cxnChg chg="mod">
          <ac:chgData name="Enrico Gallinucci" userId="b06146b1-ee5b-4a4c-b3a5-2319e2ca0e51" providerId="ADAL" clId="{ADA388E2-5A8E-4D2A-88FC-334C57254FCD}" dt="2021-09-22T13:52:10.358" v="5774" actId="208"/>
          <ac:cxnSpMkLst>
            <pc:docMk/>
            <pc:sldMk cId="2627449267" sldId="504"/>
            <ac:cxnSpMk id="24" creationId="{9396A83E-E313-4CC2-8C09-3DEEEA51FFA9}"/>
          </ac:cxnSpMkLst>
        </pc:cxnChg>
        <pc:cxnChg chg="mod">
          <ac:chgData name="Enrico Gallinucci" userId="b06146b1-ee5b-4a4c-b3a5-2319e2ca0e51" providerId="ADAL" clId="{ADA388E2-5A8E-4D2A-88FC-334C57254FCD}" dt="2021-09-22T13:52:10.358" v="5774" actId="208"/>
          <ac:cxnSpMkLst>
            <pc:docMk/>
            <pc:sldMk cId="2627449267" sldId="504"/>
            <ac:cxnSpMk id="27" creationId="{3B3154C6-C934-41EC-8445-2B89D09ACD3C}"/>
          </ac:cxnSpMkLst>
        </pc:cxnChg>
        <pc:cxnChg chg="mod">
          <ac:chgData name="Enrico Gallinucci" userId="b06146b1-ee5b-4a4c-b3a5-2319e2ca0e51" providerId="ADAL" clId="{ADA388E2-5A8E-4D2A-88FC-334C57254FCD}" dt="2021-09-22T13:52:10.358" v="5774" actId="208"/>
          <ac:cxnSpMkLst>
            <pc:docMk/>
            <pc:sldMk cId="2627449267" sldId="504"/>
            <ac:cxnSpMk id="30" creationId="{1D552E91-D6D3-426E-B087-0400B4650E97}"/>
          </ac:cxnSpMkLst>
        </pc:cxnChg>
        <pc:cxnChg chg="mod">
          <ac:chgData name="Enrico Gallinucci" userId="b06146b1-ee5b-4a4c-b3a5-2319e2ca0e51" providerId="ADAL" clId="{ADA388E2-5A8E-4D2A-88FC-334C57254FCD}" dt="2021-09-22T13:52:10.358" v="5774" actId="208"/>
          <ac:cxnSpMkLst>
            <pc:docMk/>
            <pc:sldMk cId="2627449267" sldId="504"/>
            <ac:cxnSpMk id="34" creationId="{D088BECF-9396-494C-8F57-8591B5F51375}"/>
          </ac:cxnSpMkLst>
        </pc:cxnChg>
        <pc:cxnChg chg="mod">
          <ac:chgData name="Enrico Gallinucci" userId="b06146b1-ee5b-4a4c-b3a5-2319e2ca0e51" providerId="ADAL" clId="{ADA388E2-5A8E-4D2A-88FC-334C57254FCD}" dt="2021-09-22T13:52:10.358" v="5774" actId="208"/>
          <ac:cxnSpMkLst>
            <pc:docMk/>
            <pc:sldMk cId="2627449267" sldId="504"/>
            <ac:cxnSpMk id="37" creationId="{C03BBA9F-F049-47BB-8A40-F1A352A6FABF}"/>
          </ac:cxnSpMkLst>
        </pc:cxnChg>
        <pc:cxnChg chg="mod">
          <ac:chgData name="Enrico Gallinucci" userId="b06146b1-ee5b-4a4c-b3a5-2319e2ca0e51" providerId="ADAL" clId="{ADA388E2-5A8E-4D2A-88FC-334C57254FCD}" dt="2021-09-22T13:52:10.358" v="5774" actId="208"/>
          <ac:cxnSpMkLst>
            <pc:docMk/>
            <pc:sldMk cId="2627449267" sldId="504"/>
            <ac:cxnSpMk id="40" creationId="{A9995172-997B-4DDF-97AB-BD968CE6E07F}"/>
          </ac:cxnSpMkLst>
        </pc:cxnChg>
        <pc:cxnChg chg="mod">
          <ac:chgData name="Enrico Gallinucci" userId="b06146b1-ee5b-4a4c-b3a5-2319e2ca0e51" providerId="ADAL" clId="{ADA388E2-5A8E-4D2A-88FC-334C57254FCD}" dt="2021-09-22T13:52:10.358" v="5774" actId="208"/>
          <ac:cxnSpMkLst>
            <pc:docMk/>
            <pc:sldMk cId="2627449267" sldId="504"/>
            <ac:cxnSpMk id="43" creationId="{4BE1FAEB-9100-442F-968E-2FF6B1E0CF4B}"/>
          </ac:cxnSpMkLst>
        </pc:cxnChg>
        <pc:cxnChg chg="mod">
          <ac:chgData name="Enrico Gallinucci" userId="b06146b1-ee5b-4a4c-b3a5-2319e2ca0e51" providerId="ADAL" clId="{ADA388E2-5A8E-4D2A-88FC-334C57254FCD}" dt="2021-09-22T13:52:10.358" v="5774" actId="208"/>
          <ac:cxnSpMkLst>
            <pc:docMk/>
            <pc:sldMk cId="2627449267" sldId="504"/>
            <ac:cxnSpMk id="46" creationId="{A2703479-8832-44B9-BFD5-0A77AF636BA8}"/>
          </ac:cxnSpMkLst>
        </pc:cxnChg>
        <pc:cxnChg chg="mod">
          <ac:chgData name="Enrico Gallinucci" userId="b06146b1-ee5b-4a4c-b3a5-2319e2ca0e51" providerId="ADAL" clId="{ADA388E2-5A8E-4D2A-88FC-334C57254FCD}" dt="2021-09-22T13:52:10.358" v="5774" actId="208"/>
          <ac:cxnSpMkLst>
            <pc:docMk/>
            <pc:sldMk cId="2627449267" sldId="504"/>
            <ac:cxnSpMk id="49" creationId="{7E3DACB0-2839-42A1-8651-278C09EFA378}"/>
          </ac:cxnSpMkLst>
        </pc:cxnChg>
        <pc:cxnChg chg="mod">
          <ac:chgData name="Enrico Gallinucci" userId="b06146b1-ee5b-4a4c-b3a5-2319e2ca0e51" providerId="ADAL" clId="{ADA388E2-5A8E-4D2A-88FC-334C57254FCD}" dt="2021-09-22T13:52:10.358" v="5774" actId="208"/>
          <ac:cxnSpMkLst>
            <pc:docMk/>
            <pc:sldMk cId="2627449267" sldId="504"/>
            <ac:cxnSpMk id="52" creationId="{FB805A31-894D-48B0-A97B-1C116448B2A5}"/>
          </ac:cxnSpMkLst>
        </pc:cxnChg>
        <pc:cxnChg chg="del mod">
          <ac:chgData name="Enrico Gallinucci" userId="b06146b1-ee5b-4a4c-b3a5-2319e2ca0e51" providerId="ADAL" clId="{ADA388E2-5A8E-4D2A-88FC-334C57254FCD}" dt="2021-09-22T13:52:13.488" v="5775" actId="478"/>
          <ac:cxnSpMkLst>
            <pc:docMk/>
            <pc:sldMk cId="2627449267" sldId="504"/>
            <ac:cxnSpMk id="68" creationId="{81D7333A-D70E-41B8-884F-C2A4CB52CEDC}"/>
          </ac:cxnSpMkLst>
        </pc:cxnChg>
        <pc:cxnChg chg="del mod">
          <ac:chgData name="Enrico Gallinucci" userId="b06146b1-ee5b-4a4c-b3a5-2319e2ca0e51" providerId="ADAL" clId="{ADA388E2-5A8E-4D2A-88FC-334C57254FCD}" dt="2021-09-22T13:52:14.424" v="5776" actId="478"/>
          <ac:cxnSpMkLst>
            <pc:docMk/>
            <pc:sldMk cId="2627449267" sldId="504"/>
            <ac:cxnSpMk id="79" creationId="{8944F826-9A81-4A99-8BBE-C8179D226C87}"/>
          </ac:cxnSpMkLst>
        </pc:cxnChg>
        <pc:cxnChg chg="mod">
          <ac:chgData name="Enrico Gallinucci" userId="b06146b1-ee5b-4a4c-b3a5-2319e2ca0e51" providerId="ADAL" clId="{ADA388E2-5A8E-4D2A-88FC-334C57254FCD}" dt="2021-09-22T13:52:10.358" v="5774" actId="208"/>
          <ac:cxnSpMkLst>
            <pc:docMk/>
            <pc:sldMk cId="2627449267" sldId="504"/>
            <ac:cxnSpMk id="122" creationId="{5CC7CE63-B986-41A2-869A-C1ED66BC8A9F}"/>
          </ac:cxnSpMkLst>
        </pc:cxnChg>
        <pc:cxnChg chg="mod">
          <ac:chgData name="Enrico Gallinucci" userId="b06146b1-ee5b-4a4c-b3a5-2319e2ca0e51" providerId="ADAL" clId="{ADA388E2-5A8E-4D2A-88FC-334C57254FCD}" dt="2021-09-22T13:52:10.358" v="5774" actId="208"/>
          <ac:cxnSpMkLst>
            <pc:docMk/>
            <pc:sldMk cId="2627449267" sldId="504"/>
            <ac:cxnSpMk id="152" creationId="{2F96C3E3-E44F-4F01-A7BE-B727FBBF634F}"/>
          </ac:cxnSpMkLst>
        </pc:cxnChg>
        <pc:cxnChg chg="add mod">
          <ac:chgData name="Enrico Gallinucci" userId="b06146b1-ee5b-4a4c-b3a5-2319e2ca0e51" providerId="ADAL" clId="{ADA388E2-5A8E-4D2A-88FC-334C57254FCD}" dt="2021-09-22T13:52:24.920" v="5779"/>
          <ac:cxnSpMkLst>
            <pc:docMk/>
            <pc:sldMk cId="2627449267" sldId="504"/>
            <ac:cxnSpMk id="167" creationId="{B95ECEA5-B801-469A-A8A3-A583716E0C05}"/>
          </ac:cxnSpMkLst>
        </pc:cxnChg>
        <pc:cxnChg chg="add mod">
          <ac:chgData name="Enrico Gallinucci" userId="b06146b1-ee5b-4a4c-b3a5-2319e2ca0e51" providerId="ADAL" clId="{ADA388E2-5A8E-4D2A-88FC-334C57254FCD}" dt="2021-10-26T07:43:05.136" v="22863"/>
          <ac:cxnSpMkLst>
            <pc:docMk/>
            <pc:sldMk cId="2627449267" sldId="504"/>
            <ac:cxnSpMk id="170" creationId="{0FEB4B71-236B-4FBF-B00C-05BD94AE6DC8}"/>
          </ac:cxnSpMkLst>
        </pc:cxnChg>
      </pc:sldChg>
      <pc:sldChg chg="addSp modSp add del mod">
        <pc:chgData name="Enrico Gallinucci" userId="b06146b1-ee5b-4a4c-b3a5-2319e2ca0e51" providerId="ADAL" clId="{ADA388E2-5A8E-4D2A-88FC-334C57254FCD}" dt="2021-09-22T14:13:07.048" v="5841" actId="47"/>
        <pc:sldMkLst>
          <pc:docMk/>
          <pc:sldMk cId="2095311227" sldId="505"/>
        </pc:sldMkLst>
        <pc:picChg chg="add mod">
          <ac:chgData name="Enrico Gallinucci" userId="b06146b1-ee5b-4a4c-b3a5-2319e2ca0e51" providerId="ADAL" clId="{ADA388E2-5A8E-4D2A-88FC-334C57254FCD}" dt="2021-09-22T14:11:02.787" v="5786" actId="1076"/>
          <ac:picMkLst>
            <pc:docMk/>
            <pc:sldMk cId="2095311227" sldId="505"/>
            <ac:picMk id="6" creationId="{465DE9E8-251E-43A1-B99D-181F4199E76F}"/>
          </ac:picMkLst>
        </pc:picChg>
      </pc:sldChg>
      <pc:sldChg chg="addSp delSp modSp add mod">
        <pc:chgData name="Enrico Gallinucci" userId="b06146b1-ee5b-4a4c-b3a5-2319e2ca0e51" providerId="ADAL" clId="{ADA388E2-5A8E-4D2A-88FC-334C57254FCD}" dt="2021-11-09T15:41:44.822" v="23900" actId="14100"/>
        <pc:sldMkLst>
          <pc:docMk/>
          <pc:sldMk cId="4152580004" sldId="505"/>
        </pc:sldMkLst>
        <pc:spChg chg="mod">
          <ac:chgData name="Enrico Gallinucci" userId="b06146b1-ee5b-4a4c-b3a5-2319e2ca0e51" providerId="ADAL" clId="{ADA388E2-5A8E-4D2A-88FC-334C57254FCD}" dt="2021-10-14T12:44:31.199" v="13638"/>
          <ac:spMkLst>
            <pc:docMk/>
            <pc:sldMk cId="4152580004" sldId="505"/>
            <ac:spMk id="2" creationId="{A99AA834-DA5C-4778-9BBF-6C9C425829AF}"/>
          </ac:spMkLst>
        </pc:spChg>
        <pc:spChg chg="add mod">
          <ac:chgData name="Enrico Gallinucci" userId="b06146b1-ee5b-4a4c-b3a5-2319e2ca0e51" providerId="ADAL" clId="{ADA388E2-5A8E-4D2A-88FC-334C57254FCD}" dt="2021-10-08T14:39:47.259" v="11546" actId="1076"/>
          <ac:spMkLst>
            <pc:docMk/>
            <pc:sldMk cId="4152580004" sldId="505"/>
            <ac:spMk id="6" creationId="{6D86599A-51F5-479F-9A3B-4E2397E130C0}"/>
          </ac:spMkLst>
        </pc:spChg>
        <pc:spChg chg="add mod">
          <ac:chgData name="Enrico Gallinucci" userId="b06146b1-ee5b-4a4c-b3a5-2319e2ca0e51" providerId="ADAL" clId="{ADA388E2-5A8E-4D2A-88FC-334C57254FCD}" dt="2021-10-08T14:39:47.259" v="11546" actId="1076"/>
          <ac:spMkLst>
            <pc:docMk/>
            <pc:sldMk cId="4152580004" sldId="505"/>
            <ac:spMk id="7" creationId="{0D4641AB-9D60-4F5C-AEDF-4885332712DB}"/>
          </ac:spMkLst>
        </pc:spChg>
        <pc:spChg chg="add mod">
          <ac:chgData name="Enrico Gallinucci" userId="b06146b1-ee5b-4a4c-b3a5-2319e2ca0e51" providerId="ADAL" clId="{ADA388E2-5A8E-4D2A-88FC-334C57254FCD}" dt="2021-10-08T14:39:47.259" v="11546" actId="1076"/>
          <ac:spMkLst>
            <pc:docMk/>
            <pc:sldMk cId="4152580004" sldId="505"/>
            <ac:spMk id="8" creationId="{4C848A90-41D0-4005-8925-BEF7B4555D6D}"/>
          </ac:spMkLst>
        </pc:spChg>
        <pc:spChg chg="add del mod">
          <ac:chgData name="Enrico Gallinucci" userId="b06146b1-ee5b-4a4c-b3a5-2319e2ca0e51" providerId="ADAL" clId="{ADA388E2-5A8E-4D2A-88FC-334C57254FCD}" dt="2021-09-22T14:20:11.809" v="5914" actId="478"/>
          <ac:spMkLst>
            <pc:docMk/>
            <pc:sldMk cId="4152580004" sldId="505"/>
            <ac:spMk id="10" creationId="{0582DEDB-B577-4217-8D1D-A31BCF040BDC}"/>
          </ac:spMkLst>
        </pc:spChg>
        <pc:spChg chg="add mod">
          <ac:chgData name="Enrico Gallinucci" userId="b06146b1-ee5b-4a4c-b3a5-2319e2ca0e51" providerId="ADAL" clId="{ADA388E2-5A8E-4D2A-88FC-334C57254FCD}" dt="2021-10-08T14:39:47.259" v="11546" actId="1076"/>
          <ac:spMkLst>
            <pc:docMk/>
            <pc:sldMk cId="4152580004" sldId="505"/>
            <ac:spMk id="11" creationId="{2803B557-1213-483E-99AA-3423B628AE89}"/>
          </ac:spMkLst>
        </pc:spChg>
        <pc:spChg chg="add mod">
          <ac:chgData name="Enrico Gallinucci" userId="b06146b1-ee5b-4a4c-b3a5-2319e2ca0e51" providerId="ADAL" clId="{ADA388E2-5A8E-4D2A-88FC-334C57254FCD}" dt="2021-10-08T14:39:47.259" v="11546" actId="1076"/>
          <ac:spMkLst>
            <pc:docMk/>
            <pc:sldMk cId="4152580004" sldId="505"/>
            <ac:spMk id="12" creationId="{55CAB352-03A6-4C42-B4FC-5F4FF384F081}"/>
          </ac:spMkLst>
        </pc:spChg>
        <pc:spChg chg="add mod">
          <ac:chgData name="Enrico Gallinucci" userId="b06146b1-ee5b-4a4c-b3a5-2319e2ca0e51" providerId="ADAL" clId="{ADA388E2-5A8E-4D2A-88FC-334C57254FCD}" dt="2021-10-08T14:39:47.259" v="11546" actId="1076"/>
          <ac:spMkLst>
            <pc:docMk/>
            <pc:sldMk cId="4152580004" sldId="505"/>
            <ac:spMk id="13" creationId="{E4D0078E-A7D7-49D0-94B5-E638946DFAD5}"/>
          </ac:spMkLst>
        </pc:spChg>
        <pc:spChg chg="add mod">
          <ac:chgData name="Enrico Gallinucci" userId="b06146b1-ee5b-4a4c-b3a5-2319e2ca0e51" providerId="ADAL" clId="{ADA388E2-5A8E-4D2A-88FC-334C57254FCD}" dt="2021-10-08T14:39:47.259" v="11546" actId="1076"/>
          <ac:spMkLst>
            <pc:docMk/>
            <pc:sldMk cId="4152580004" sldId="505"/>
            <ac:spMk id="48" creationId="{D73E1F5C-94EF-4399-BAE4-B878DC81E9A1}"/>
          </ac:spMkLst>
        </pc:spChg>
        <pc:picChg chg="del mod">
          <ac:chgData name="Enrico Gallinucci" userId="b06146b1-ee5b-4a4c-b3a5-2319e2ca0e51" providerId="ADAL" clId="{ADA388E2-5A8E-4D2A-88FC-334C57254FCD}" dt="2021-10-08T14:39:30.235" v="11541" actId="478"/>
          <ac:picMkLst>
            <pc:docMk/>
            <pc:sldMk cId="4152580004" sldId="505"/>
            <ac:picMk id="9" creationId="{0C7036B2-0C6C-4639-97EA-58D362402969}"/>
          </ac:picMkLst>
        </pc:picChg>
        <pc:picChg chg="add mod ord">
          <ac:chgData name="Enrico Gallinucci" userId="b06146b1-ee5b-4a4c-b3a5-2319e2ca0e51" providerId="ADAL" clId="{ADA388E2-5A8E-4D2A-88FC-334C57254FCD}" dt="2021-10-08T14:39:36.772" v="11543" actId="1076"/>
          <ac:picMkLst>
            <pc:docMk/>
            <pc:sldMk cId="4152580004" sldId="505"/>
            <ac:picMk id="10" creationId="{61DA51AA-CC9A-4ACC-BB7D-D8F01E581D3F}"/>
          </ac:picMkLst>
        </pc:picChg>
        <pc:cxnChg chg="add mod">
          <ac:chgData name="Enrico Gallinucci" userId="b06146b1-ee5b-4a4c-b3a5-2319e2ca0e51" providerId="ADAL" clId="{ADA388E2-5A8E-4D2A-88FC-334C57254FCD}" dt="2021-11-09T15:41:44.822" v="23900" actId="14100"/>
          <ac:cxnSpMkLst>
            <pc:docMk/>
            <pc:sldMk cId="4152580004" sldId="505"/>
            <ac:cxnSpMk id="14" creationId="{E529E834-498A-4632-9554-139B383C2EB2}"/>
          </ac:cxnSpMkLst>
        </pc:cxnChg>
        <pc:cxnChg chg="add mod">
          <ac:chgData name="Enrico Gallinucci" userId="b06146b1-ee5b-4a4c-b3a5-2319e2ca0e51" providerId="ADAL" clId="{ADA388E2-5A8E-4D2A-88FC-334C57254FCD}" dt="2021-10-08T14:39:47.259" v="11546" actId="1076"/>
          <ac:cxnSpMkLst>
            <pc:docMk/>
            <pc:sldMk cId="4152580004" sldId="505"/>
            <ac:cxnSpMk id="15" creationId="{BB822A91-59C3-4912-90F3-0D19676E7B22}"/>
          </ac:cxnSpMkLst>
        </pc:cxnChg>
        <pc:cxnChg chg="add mod">
          <ac:chgData name="Enrico Gallinucci" userId="b06146b1-ee5b-4a4c-b3a5-2319e2ca0e51" providerId="ADAL" clId="{ADA388E2-5A8E-4D2A-88FC-334C57254FCD}" dt="2021-10-08T14:39:47.259" v="11546" actId="1076"/>
          <ac:cxnSpMkLst>
            <pc:docMk/>
            <pc:sldMk cId="4152580004" sldId="505"/>
            <ac:cxnSpMk id="16" creationId="{0B58B83F-033F-4F8E-A8CC-721D8DAB315D}"/>
          </ac:cxnSpMkLst>
        </pc:cxnChg>
        <pc:cxnChg chg="add mod">
          <ac:chgData name="Enrico Gallinucci" userId="b06146b1-ee5b-4a4c-b3a5-2319e2ca0e51" providerId="ADAL" clId="{ADA388E2-5A8E-4D2A-88FC-334C57254FCD}" dt="2021-10-08T14:39:47.259" v="11546" actId="1076"/>
          <ac:cxnSpMkLst>
            <pc:docMk/>
            <pc:sldMk cId="4152580004" sldId="505"/>
            <ac:cxnSpMk id="17" creationId="{BEF94F8C-0331-4CF9-B721-6C73866E7057}"/>
          </ac:cxnSpMkLst>
        </pc:cxnChg>
        <pc:cxnChg chg="add del mod">
          <ac:chgData name="Enrico Gallinucci" userId="b06146b1-ee5b-4a4c-b3a5-2319e2ca0e51" providerId="ADAL" clId="{ADA388E2-5A8E-4D2A-88FC-334C57254FCD}" dt="2021-09-22T14:20:50.080" v="5935" actId="478"/>
          <ac:cxnSpMkLst>
            <pc:docMk/>
            <pc:sldMk cId="4152580004" sldId="505"/>
            <ac:cxnSpMk id="18" creationId="{1C3A95AE-BD8D-48D1-86C3-3C4D0158DE58}"/>
          </ac:cxnSpMkLst>
        </pc:cxnChg>
        <pc:cxnChg chg="add del mod">
          <ac:chgData name="Enrico Gallinucci" userId="b06146b1-ee5b-4a4c-b3a5-2319e2ca0e51" providerId="ADAL" clId="{ADA388E2-5A8E-4D2A-88FC-334C57254FCD}" dt="2021-09-22T14:19:39.118" v="5894" actId="478"/>
          <ac:cxnSpMkLst>
            <pc:docMk/>
            <pc:sldMk cId="4152580004" sldId="505"/>
            <ac:cxnSpMk id="19" creationId="{897DC9D9-0FCF-4FA8-BD34-13E93771C43C}"/>
          </ac:cxnSpMkLst>
        </pc:cxnChg>
        <pc:cxnChg chg="add mod">
          <ac:chgData name="Enrico Gallinucci" userId="b06146b1-ee5b-4a4c-b3a5-2319e2ca0e51" providerId="ADAL" clId="{ADA388E2-5A8E-4D2A-88FC-334C57254FCD}" dt="2021-10-08T14:39:47.259" v="11546" actId="1076"/>
          <ac:cxnSpMkLst>
            <pc:docMk/>
            <pc:sldMk cId="4152580004" sldId="505"/>
            <ac:cxnSpMk id="20" creationId="{4B83E024-0A14-4135-89A6-89DFE8EB9B02}"/>
          </ac:cxnSpMkLst>
        </pc:cxnChg>
        <pc:cxnChg chg="add del mod">
          <ac:chgData name="Enrico Gallinucci" userId="b06146b1-ee5b-4a4c-b3a5-2319e2ca0e51" providerId="ADAL" clId="{ADA388E2-5A8E-4D2A-88FC-334C57254FCD}" dt="2021-09-22T14:19:39.631" v="5895" actId="478"/>
          <ac:cxnSpMkLst>
            <pc:docMk/>
            <pc:sldMk cId="4152580004" sldId="505"/>
            <ac:cxnSpMk id="21" creationId="{31AF6F06-5CFC-43A3-8903-009A118A27D3}"/>
          </ac:cxnSpMkLst>
        </pc:cxnChg>
        <pc:cxnChg chg="add del mod">
          <ac:chgData name="Enrico Gallinucci" userId="b06146b1-ee5b-4a4c-b3a5-2319e2ca0e51" providerId="ADAL" clId="{ADA388E2-5A8E-4D2A-88FC-334C57254FCD}" dt="2021-09-22T14:19:42.371" v="5896" actId="478"/>
          <ac:cxnSpMkLst>
            <pc:docMk/>
            <pc:sldMk cId="4152580004" sldId="505"/>
            <ac:cxnSpMk id="22" creationId="{0DCC8683-2C8A-46B0-AEA5-699CCDBEA815}"/>
          </ac:cxnSpMkLst>
        </pc:cxnChg>
        <pc:cxnChg chg="add mod">
          <ac:chgData name="Enrico Gallinucci" userId="b06146b1-ee5b-4a4c-b3a5-2319e2ca0e51" providerId="ADAL" clId="{ADA388E2-5A8E-4D2A-88FC-334C57254FCD}" dt="2021-10-08T14:39:47.259" v="11546" actId="1076"/>
          <ac:cxnSpMkLst>
            <pc:docMk/>
            <pc:sldMk cId="4152580004" sldId="505"/>
            <ac:cxnSpMk id="49" creationId="{C214BEED-7CB6-4314-B5F0-38BC5B2A4184}"/>
          </ac:cxnSpMkLst>
        </pc:cxnChg>
      </pc:sldChg>
      <pc:sldChg chg="del">
        <pc:chgData name="Enrico Gallinucci" userId="b06146b1-ee5b-4a4c-b3a5-2319e2ca0e51" providerId="ADAL" clId="{ADA388E2-5A8E-4D2A-88FC-334C57254FCD}" dt="2021-09-21T06:33:43.774" v="1" actId="47"/>
        <pc:sldMkLst>
          <pc:docMk/>
          <pc:sldMk cId="4203243600" sldId="505"/>
        </pc:sldMkLst>
      </pc:sldChg>
      <pc:sldChg chg="add del">
        <pc:chgData name="Enrico Gallinucci" userId="b06146b1-ee5b-4a4c-b3a5-2319e2ca0e51" providerId="ADAL" clId="{ADA388E2-5A8E-4D2A-88FC-334C57254FCD}" dt="2021-09-23T07:28:32.697" v="6088" actId="47"/>
        <pc:sldMkLst>
          <pc:docMk/>
          <pc:sldMk cId="1746801351" sldId="506"/>
        </pc:sldMkLst>
      </pc:sldChg>
      <pc:sldChg chg="add del">
        <pc:chgData name="Enrico Gallinucci" userId="b06146b1-ee5b-4a4c-b3a5-2319e2ca0e51" providerId="ADAL" clId="{ADA388E2-5A8E-4D2A-88FC-334C57254FCD}" dt="2021-09-22T15:12:11.356" v="5945" actId="47"/>
        <pc:sldMkLst>
          <pc:docMk/>
          <pc:sldMk cId="3892794485" sldId="506"/>
        </pc:sldMkLst>
      </pc:sldChg>
      <pc:sldChg chg="del">
        <pc:chgData name="Enrico Gallinucci" userId="b06146b1-ee5b-4a4c-b3a5-2319e2ca0e51" providerId="ADAL" clId="{ADA388E2-5A8E-4D2A-88FC-334C57254FCD}" dt="2021-09-21T06:33:43.774" v="1" actId="47"/>
        <pc:sldMkLst>
          <pc:docMk/>
          <pc:sldMk cId="515357425" sldId="507"/>
        </pc:sldMkLst>
      </pc:sldChg>
      <pc:sldChg chg="addSp delSp modSp add mod">
        <pc:chgData name="Enrico Gallinucci" userId="b06146b1-ee5b-4a4c-b3a5-2319e2ca0e51" providerId="ADAL" clId="{ADA388E2-5A8E-4D2A-88FC-334C57254FCD}" dt="2021-09-23T07:30:26.392" v="6115" actId="208"/>
        <pc:sldMkLst>
          <pc:docMk/>
          <pc:sldMk cId="610710690" sldId="507"/>
        </pc:sldMkLst>
        <pc:spChg chg="add del mod ord">
          <ac:chgData name="Enrico Gallinucci" userId="b06146b1-ee5b-4a4c-b3a5-2319e2ca0e51" providerId="ADAL" clId="{ADA388E2-5A8E-4D2A-88FC-334C57254FCD}" dt="2021-09-23T07:28:47.510" v="6091" actId="478"/>
          <ac:spMkLst>
            <pc:docMk/>
            <pc:sldMk cId="610710690" sldId="507"/>
            <ac:spMk id="7" creationId="{2C3F6F8A-A2E6-450B-8B5C-035977C31140}"/>
          </ac:spMkLst>
        </pc:spChg>
        <pc:spChg chg="mod">
          <ac:chgData name="Enrico Gallinucci" userId="b06146b1-ee5b-4a4c-b3a5-2319e2ca0e51" providerId="ADAL" clId="{ADA388E2-5A8E-4D2A-88FC-334C57254FCD}" dt="2021-09-23T07:27:52.702" v="6087" actId="20577"/>
          <ac:spMkLst>
            <pc:docMk/>
            <pc:sldMk cId="610710690" sldId="507"/>
            <ac:spMk id="9" creationId="{5E6E912E-3094-49D8-ACB9-3BBB3DFB63B2}"/>
          </ac:spMkLst>
        </pc:spChg>
        <pc:spChg chg="mod ord">
          <ac:chgData name="Enrico Gallinucci" userId="b06146b1-ee5b-4a4c-b3a5-2319e2ca0e51" providerId="ADAL" clId="{ADA388E2-5A8E-4D2A-88FC-334C57254FCD}" dt="2021-09-23T07:29:22.207" v="6101" actId="166"/>
          <ac:spMkLst>
            <pc:docMk/>
            <pc:sldMk cId="610710690" sldId="507"/>
            <ac:spMk id="14" creationId="{B8132AD2-D13F-44B4-8CEB-ED6D389DB636}"/>
          </ac:spMkLst>
        </pc:spChg>
        <pc:spChg chg="del">
          <ac:chgData name="Enrico Gallinucci" userId="b06146b1-ee5b-4a4c-b3a5-2319e2ca0e51" providerId="ADAL" clId="{ADA388E2-5A8E-4D2A-88FC-334C57254FCD}" dt="2021-09-23T07:28:51.102" v="6094" actId="478"/>
          <ac:spMkLst>
            <pc:docMk/>
            <pc:sldMk cId="610710690" sldId="507"/>
            <ac:spMk id="15" creationId="{1C073D87-AFC9-46CB-861A-305439370F20}"/>
          </ac:spMkLst>
        </pc:spChg>
        <pc:picChg chg="del">
          <ac:chgData name="Enrico Gallinucci" userId="b06146b1-ee5b-4a4c-b3a5-2319e2ca0e51" providerId="ADAL" clId="{ADA388E2-5A8E-4D2A-88FC-334C57254FCD}" dt="2021-09-23T07:28:40.796" v="6089" actId="478"/>
          <ac:picMkLst>
            <pc:docMk/>
            <pc:sldMk cId="610710690" sldId="507"/>
            <ac:picMk id="8" creationId="{92BDAFDB-7EA3-49C5-A123-1E0D5F45E5B5}"/>
          </ac:picMkLst>
        </pc:picChg>
        <pc:picChg chg="del">
          <ac:chgData name="Enrico Gallinucci" userId="b06146b1-ee5b-4a4c-b3a5-2319e2ca0e51" providerId="ADAL" clId="{ADA388E2-5A8E-4D2A-88FC-334C57254FCD}" dt="2021-09-23T07:28:51.826" v="6095" actId="478"/>
          <ac:picMkLst>
            <pc:docMk/>
            <pc:sldMk cId="610710690" sldId="507"/>
            <ac:picMk id="11" creationId="{1AF1A8E9-C5DB-4086-B069-65F99FD31327}"/>
          </ac:picMkLst>
        </pc:picChg>
        <pc:picChg chg="add mod">
          <ac:chgData name="Enrico Gallinucci" userId="b06146b1-ee5b-4a4c-b3a5-2319e2ca0e51" providerId="ADAL" clId="{ADA388E2-5A8E-4D2A-88FC-334C57254FCD}" dt="2021-09-23T07:30:26.392" v="6115" actId="208"/>
          <ac:picMkLst>
            <pc:docMk/>
            <pc:sldMk cId="610710690" sldId="507"/>
            <ac:picMk id="12" creationId="{39D1F1EE-00E7-4382-87C3-2D0C1B047318}"/>
          </ac:picMkLst>
        </pc:picChg>
        <pc:picChg chg="del">
          <ac:chgData name="Enrico Gallinucci" userId="b06146b1-ee5b-4a4c-b3a5-2319e2ca0e51" providerId="ADAL" clId="{ADA388E2-5A8E-4D2A-88FC-334C57254FCD}" dt="2021-09-23T07:28:49.754" v="6092" actId="478"/>
          <ac:picMkLst>
            <pc:docMk/>
            <pc:sldMk cId="610710690" sldId="507"/>
            <ac:picMk id="13" creationId="{AC15EC48-506A-49E0-BD42-D9EEE63591AC}"/>
          </ac:picMkLst>
        </pc:picChg>
        <pc:cxnChg chg="mod ord">
          <ac:chgData name="Enrico Gallinucci" userId="b06146b1-ee5b-4a4c-b3a5-2319e2ca0e51" providerId="ADAL" clId="{ADA388E2-5A8E-4D2A-88FC-334C57254FCD}" dt="2021-09-23T07:29:42.261" v="6105" actId="14100"/>
          <ac:cxnSpMkLst>
            <pc:docMk/>
            <pc:sldMk cId="610710690" sldId="507"/>
            <ac:cxnSpMk id="17" creationId="{40F6B400-16C8-42B6-87B5-10EEB469E6AC}"/>
          </ac:cxnSpMkLst>
        </pc:cxnChg>
        <pc:cxnChg chg="del mod">
          <ac:chgData name="Enrico Gallinucci" userId="b06146b1-ee5b-4a4c-b3a5-2319e2ca0e51" providerId="ADAL" clId="{ADA388E2-5A8E-4D2A-88FC-334C57254FCD}" dt="2021-09-23T07:28:50.602" v="6093" actId="478"/>
          <ac:cxnSpMkLst>
            <pc:docMk/>
            <pc:sldMk cId="610710690" sldId="507"/>
            <ac:cxnSpMk id="18" creationId="{5D68F1CA-76ED-4817-9C53-4346F6744F14}"/>
          </ac:cxnSpMkLst>
        </pc:cxnChg>
      </pc:sldChg>
      <pc:sldChg chg="addSp delSp modSp add mod">
        <pc:chgData name="Enrico Gallinucci" userId="b06146b1-ee5b-4a4c-b3a5-2319e2ca0e51" providerId="ADAL" clId="{ADA388E2-5A8E-4D2A-88FC-334C57254FCD}" dt="2021-09-24T12:32:44.040" v="8021" actId="1076"/>
        <pc:sldMkLst>
          <pc:docMk/>
          <pc:sldMk cId="2434164183" sldId="508"/>
        </pc:sldMkLst>
        <pc:spChg chg="mod">
          <ac:chgData name="Enrico Gallinucci" userId="b06146b1-ee5b-4a4c-b3a5-2319e2ca0e51" providerId="ADAL" clId="{ADA388E2-5A8E-4D2A-88FC-334C57254FCD}" dt="2021-09-24T12:32:39.785" v="8020" actId="20577"/>
          <ac:spMkLst>
            <pc:docMk/>
            <pc:sldMk cId="2434164183" sldId="508"/>
            <ac:spMk id="9" creationId="{5E6E912E-3094-49D8-ACB9-3BBB3DFB63B2}"/>
          </ac:spMkLst>
        </pc:spChg>
        <pc:spChg chg="del mod ord">
          <ac:chgData name="Enrico Gallinucci" userId="b06146b1-ee5b-4a4c-b3a5-2319e2ca0e51" providerId="ADAL" clId="{ADA388E2-5A8E-4D2A-88FC-334C57254FCD}" dt="2021-09-23T08:04:26.945" v="6731" actId="478"/>
          <ac:spMkLst>
            <pc:docMk/>
            <pc:sldMk cId="2434164183" sldId="508"/>
            <ac:spMk id="14" creationId="{B8132AD2-D13F-44B4-8CEB-ED6D389DB636}"/>
          </ac:spMkLst>
        </pc:spChg>
        <pc:picChg chg="add mod">
          <ac:chgData name="Enrico Gallinucci" userId="b06146b1-ee5b-4a4c-b3a5-2319e2ca0e51" providerId="ADAL" clId="{ADA388E2-5A8E-4D2A-88FC-334C57254FCD}" dt="2021-09-24T12:32:44.040" v="8021" actId="1076"/>
          <ac:picMkLst>
            <pc:docMk/>
            <pc:sldMk cId="2434164183" sldId="508"/>
            <ac:picMk id="7" creationId="{52F5A770-AA7F-447B-8412-A2137B9ED215}"/>
          </ac:picMkLst>
        </pc:picChg>
        <pc:picChg chg="del mod">
          <ac:chgData name="Enrico Gallinucci" userId="b06146b1-ee5b-4a4c-b3a5-2319e2ca0e51" providerId="ADAL" clId="{ADA388E2-5A8E-4D2A-88FC-334C57254FCD}" dt="2021-09-23T07:30:34.326" v="6117" actId="478"/>
          <ac:picMkLst>
            <pc:docMk/>
            <pc:sldMk cId="2434164183" sldId="508"/>
            <ac:picMk id="12" creationId="{39D1F1EE-00E7-4382-87C3-2D0C1B047318}"/>
          </ac:picMkLst>
        </pc:picChg>
        <pc:cxnChg chg="del mod">
          <ac:chgData name="Enrico Gallinucci" userId="b06146b1-ee5b-4a4c-b3a5-2319e2ca0e51" providerId="ADAL" clId="{ADA388E2-5A8E-4D2A-88FC-334C57254FCD}" dt="2021-09-23T07:30:43.001" v="6119" actId="478"/>
          <ac:cxnSpMkLst>
            <pc:docMk/>
            <pc:sldMk cId="2434164183" sldId="508"/>
            <ac:cxnSpMk id="17" creationId="{40F6B400-16C8-42B6-87B5-10EEB469E6AC}"/>
          </ac:cxnSpMkLst>
        </pc:cxnChg>
      </pc:sldChg>
      <pc:sldChg chg="del">
        <pc:chgData name="Enrico Gallinucci" userId="b06146b1-ee5b-4a4c-b3a5-2319e2ca0e51" providerId="ADAL" clId="{ADA388E2-5A8E-4D2A-88FC-334C57254FCD}" dt="2021-09-21T06:33:43.774" v="1" actId="47"/>
        <pc:sldMkLst>
          <pc:docMk/>
          <pc:sldMk cId="803432895" sldId="509"/>
        </pc:sldMkLst>
      </pc:sldChg>
      <pc:sldChg chg="addSp modSp new mod">
        <pc:chgData name="Enrico Gallinucci" userId="b06146b1-ee5b-4a4c-b3a5-2319e2ca0e51" providerId="ADAL" clId="{ADA388E2-5A8E-4D2A-88FC-334C57254FCD}" dt="2021-10-26T08:15:43.278" v="22869" actId="20577"/>
        <pc:sldMkLst>
          <pc:docMk/>
          <pc:sldMk cId="2497116073" sldId="509"/>
        </pc:sldMkLst>
        <pc:spChg chg="mod">
          <ac:chgData name="Enrico Gallinucci" userId="b06146b1-ee5b-4a4c-b3a5-2319e2ca0e51" providerId="ADAL" clId="{ADA388E2-5A8E-4D2A-88FC-334C57254FCD}" dt="2021-09-23T08:16:48.191" v="7545" actId="20577"/>
          <ac:spMkLst>
            <pc:docMk/>
            <pc:sldMk cId="2497116073" sldId="509"/>
            <ac:spMk id="2" creationId="{7E30D423-DDD9-4D92-8E38-30ADF1EF728F}"/>
          </ac:spMkLst>
        </pc:spChg>
        <pc:spChg chg="mod">
          <ac:chgData name="Enrico Gallinucci" userId="b06146b1-ee5b-4a4c-b3a5-2319e2ca0e51" providerId="ADAL" clId="{ADA388E2-5A8E-4D2A-88FC-334C57254FCD}" dt="2021-10-26T08:15:43.278" v="22869" actId="20577"/>
          <ac:spMkLst>
            <pc:docMk/>
            <pc:sldMk cId="2497116073" sldId="509"/>
            <ac:spMk id="3" creationId="{EB405FCA-47D7-4D1A-9751-CCC23234AA63}"/>
          </ac:spMkLst>
        </pc:spChg>
        <pc:picChg chg="add mod">
          <ac:chgData name="Enrico Gallinucci" userId="b06146b1-ee5b-4a4c-b3a5-2319e2ca0e51" providerId="ADAL" clId="{ADA388E2-5A8E-4D2A-88FC-334C57254FCD}" dt="2021-09-23T08:22:54.687" v="7646" actId="1076"/>
          <ac:picMkLst>
            <pc:docMk/>
            <pc:sldMk cId="2497116073" sldId="509"/>
            <ac:picMk id="8" creationId="{304627E8-7CD0-49B7-BF7D-859609287893}"/>
          </ac:picMkLst>
        </pc:picChg>
      </pc:sldChg>
      <pc:sldChg chg="del">
        <pc:chgData name="Enrico Gallinucci" userId="b06146b1-ee5b-4a4c-b3a5-2319e2ca0e51" providerId="ADAL" clId="{ADA388E2-5A8E-4D2A-88FC-334C57254FCD}" dt="2021-09-21T06:33:43.774" v="1" actId="47"/>
        <pc:sldMkLst>
          <pc:docMk/>
          <pc:sldMk cId="365429091" sldId="510"/>
        </pc:sldMkLst>
      </pc:sldChg>
      <pc:sldChg chg="addSp modSp new mod">
        <pc:chgData name="Enrico Gallinucci" userId="b06146b1-ee5b-4a4c-b3a5-2319e2ca0e51" providerId="ADAL" clId="{ADA388E2-5A8E-4D2A-88FC-334C57254FCD}" dt="2021-09-23T08:04:10.958" v="6729" actId="1076"/>
        <pc:sldMkLst>
          <pc:docMk/>
          <pc:sldMk cId="3653115312" sldId="510"/>
        </pc:sldMkLst>
        <pc:spChg chg="mod">
          <ac:chgData name="Enrico Gallinucci" userId="b06146b1-ee5b-4a4c-b3a5-2319e2ca0e51" providerId="ADAL" clId="{ADA388E2-5A8E-4D2A-88FC-334C57254FCD}" dt="2021-09-23T08:01:48.243" v="6694" actId="20577"/>
          <ac:spMkLst>
            <pc:docMk/>
            <pc:sldMk cId="3653115312" sldId="510"/>
            <ac:spMk id="2" creationId="{806BA1ED-1402-479C-98A9-AEA137ED3351}"/>
          </ac:spMkLst>
        </pc:spChg>
        <pc:spChg chg="mod">
          <ac:chgData name="Enrico Gallinucci" userId="b06146b1-ee5b-4a4c-b3a5-2319e2ca0e51" providerId="ADAL" clId="{ADA388E2-5A8E-4D2A-88FC-334C57254FCD}" dt="2021-09-23T08:01:58.746" v="6712" actId="242"/>
          <ac:spMkLst>
            <pc:docMk/>
            <pc:sldMk cId="3653115312" sldId="510"/>
            <ac:spMk id="3" creationId="{50C003DC-5922-4D7B-BC31-3B436048997A}"/>
          </ac:spMkLst>
        </pc:spChg>
        <pc:picChg chg="add mod">
          <ac:chgData name="Enrico Gallinucci" userId="b06146b1-ee5b-4a4c-b3a5-2319e2ca0e51" providerId="ADAL" clId="{ADA388E2-5A8E-4D2A-88FC-334C57254FCD}" dt="2021-09-23T08:04:10.958" v="6729" actId="1076"/>
          <ac:picMkLst>
            <pc:docMk/>
            <pc:sldMk cId="3653115312" sldId="510"/>
            <ac:picMk id="8" creationId="{D3791626-895E-40D6-84E8-87B7E33A65F9}"/>
          </ac:picMkLst>
        </pc:picChg>
        <pc:picChg chg="add mod">
          <ac:chgData name="Enrico Gallinucci" userId="b06146b1-ee5b-4a4c-b3a5-2319e2ca0e51" providerId="ADAL" clId="{ADA388E2-5A8E-4D2A-88FC-334C57254FCD}" dt="2021-09-23T08:03:52.662" v="6725" actId="208"/>
          <ac:picMkLst>
            <pc:docMk/>
            <pc:sldMk cId="3653115312" sldId="510"/>
            <ac:picMk id="10" creationId="{3D282EFA-075E-40E1-A028-D844F56FB594}"/>
          </ac:picMkLst>
        </pc:picChg>
        <pc:picChg chg="add mod">
          <ac:chgData name="Enrico Gallinucci" userId="b06146b1-ee5b-4a4c-b3a5-2319e2ca0e51" providerId="ADAL" clId="{ADA388E2-5A8E-4D2A-88FC-334C57254FCD}" dt="2021-09-23T08:04:04.973" v="6728" actId="1076"/>
          <ac:picMkLst>
            <pc:docMk/>
            <pc:sldMk cId="3653115312" sldId="510"/>
            <ac:picMk id="12" creationId="{F0F96E92-EC9E-4492-8385-9192C04B6495}"/>
          </ac:picMkLst>
        </pc:picChg>
      </pc:sldChg>
      <pc:sldChg chg="delSp add del mod">
        <pc:chgData name="Enrico Gallinucci" userId="b06146b1-ee5b-4a4c-b3a5-2319e2ca0e51" providerId="ADAL" clId="{ADA388E2-5A8E-4D2A-88FC-334C57254FCD}" dt="2021-09-23T08:06:05.664" v="6735" actId="47"/>
        <pc:sldMkLst>
          <pc:docMk/>
          <pc:sldMk cId="2781405094" sldId="511"/>
        </pc:sldMkLst>
        <pc:picChg chg="del">
          <ac:chgData name="Enrico Gallinucci" userId="b06146b1-ee5b-4a4c-b3a5-2319e2ca0e51" providerId="ADAL" clId="{ADA388E2-5A8E-4D2A-88FC-334C57254FCD}" dt="2021-09-23T08:05:28.046" v="6734" actId="478"/>
          <ac:picMkLst>
            <pc:docMk/>
            <pc:sldMk cId="2781405094" sldId="511"/>
            <ac:picMk id="10" creationId="{3D282EFA-075E-40E1-A028-D844F56FB594}"/>
          </ac:picMkLst>
        </pc:picChg>
        <pc:picChg chg="del">
          <ac:chgData name="Enrico Gallinucci" userId="b06146b1-ee5b-4a4c-b3a5-2319e2ca0e51" providerId="ADAL" clId="{ADA388E2-5A8E-4D2A-88FC-334C57254FCD}" dt="2021-09-23T08:05:27.589" v="6733" actId="478"/>
          <ac:picMkLst>
            <pc:docMk/>
            <pc:sldMk cId="2781405094" sldId="511"/>
            <ac:picMk id="12" creationId="{F0F96E92-EC9E-4492-8385-9192C04B6495}"/>
          </ac:picMkLst>
        </pc:picChg>
      </pc:sldChg>
      <pc:sldChg chg="addSp modSp add mod">
        <pc:chgData name="Enrico Gallinucci" userId="b06146b1-ee5b-4a4c-b3a5-2319e2ca0e51" providerId="ADAL" clId="{ADA388E2-5A8E-4D2A-88FC-334C57254FCD}" dt="2021-10-14T13:52:49.428" v="14444" actId="255"/>
        <pc:sldMkLst>
          <pc:docMk/>
          <pc:sldMk cId="2949068554" sldId="511"/>
        </pc:sldMkLst>
        <pc:spChg chg="mod">
          <ac:chgData name="Enrico Gallinucci" userId="b06146b1-ee5b-4a4c-b3a5-2319e2ca0e51" providerId="ADAL" clId="{ADA388E2-5A8E-4D2A-88FC-334C57254FCD}" dt="2021-09-23T08:06:15.231" v="6758" actId="20577"/>
          <ac:spMkLst>
            <pc:docMk/>
            <pc:sldMk cId="2949068554" sldId="511"/>
            <ac:spMk id="3" creationId="{50C003DC-5922-4D7B-BC31-3B436048997A}"/>
          </ac:spMkLst>
        </pc:spChg>
        <pc:spChg chg="add mod">
          <ac:chgData name="Enrico Gallinucci" userId="b06146b1-ee5b-4a4c-b3a5-2319e2ca0e51" providerId="ADAL" clId="{ADA388E2-5A8E-4D2A-88FC-334C57254FCD}" dt="2021-10-14T13:52:49.428" v="14444" actId="255"/>
          <ac:spMkLst>
            <pc:docMk/>
            <pc:sldMk cId="2949068554" sldId="511"/>
            <ac:spMk id="7" creationId="{ACDDEC2F-2371-42BB-880D-37C46D914F4C}"/>
          </ac:spMkLst>
        </pc:spChg>
        <pc:spChg chg="add mod">
          <ac:chgData name="Enrico Gallinucci" userId="b06146b1-ee5b-4a4c-b3a5-2319e2ca0e51" providerId="ADAL" clId="{ADA388E2-5A8E-4D2A-88FC-334C57254FCD}" dt="2021-09-23T08:07:19.551" v="6806" actId="14100"/>
          <ac:spMkLst>
            <pc:docMk/>
            <pc:sldMk cId="2949068554" sldId="511"/>
            <ac:spMk id="11" creationId="{02F55A06-AE40-44BC-85FD-9425493AB605}"/>
          </ac:spMkLst>
        </pc:spChg>
        <pc:spChg chg="add mod">
          <ac:chgData name="Enrico Gallinucci" userId="b06146b1-ee5b-4a4c-b3a5-2319e2ca0e51" providerId="ADAL" clId="{ADA388E2-5A8E-4D2A-88FC-334C57254FCD}" dt="2021-10-14T13:52:49.428" v="14444" actId="255"/>
          <ac:spMkLst>
            <pc:docMk/>
            <pc:sldMk cId="2949068554" sldId="511"/>
            <ac:spMk id="15" creationId="{E65D75BC-924F-4BB4-A506-EE06D82D1D9C}"/>
          </ac:spMkLst>
        </pc:spChg>
        <pc:spChg chg="add mod">
          <ac:chgData name="Enrico Gallinucci" userId="b06146b1-ee5b-4a4c-b3a5-2319e2ca0e51" providerId="ADAL" clId="{ADA388E2-5A8E-4D2A-88FC-334C57254FCD}" dt="2021-09-23T08:07:53.206" v="6815" actId="14100"/>
          <ac:spMkLst>
            <pc:docMk/>
            <pc:sldMk cId="2949068554" sldId="511"/>
            <ac:spMk id="17" creationId="{060AD4B3-018D-4ABD-A2FC-E694CE87665E}"/>
          </ac:spMkLst>
        </pc:spChg>
        <pc:picChg chg="mod">
          <ac:chgData name="Enrico Gallinucci" userId="b06146b1-ee5b-4a4c-b3a5-2319e2ca0e51" providerId="ADAL" clId="{ADA388E2-5A8E-4D2A-88FC-334C57254FCD}" dt="2021-09-23T08:08:50.238" v="6848" actId="29295"/>
          <ac:picMkLst>
            <pc:docMk/>
            <pc:sldMk cId="2949068554" sldId="511"/>
            <ac:picMk id="10" creationId="{3D282EFA-075E-40E1-A028-D844F56FB594}"/>
          </ac:picMkLst>
        </pc:picChg>
        <pc:picChg chg="mod">
          <ac:chgData name="Enrico Gallinucci" userId="b06146b1-ee5b-4a4c-b3a5-2319e2ca0e51" providerId="ADAL" clId="{ADA388E2-5A8E-4D2A-88FC-334C57254FCD}" dt="2021-09-23T08:08:53.244" v="6849" actId="29295"/>
          <ac:picMkLst>
            <pc:docMk/>
            <pc:sldMk cId="2949068554" sldId="511"/>
            <ac:picMk id="12" creationId="{F0F96E92-EC9E-4492-8385-9192C04B6495}"/>
          </ac:picMkLst>
        </pc:picChg>
        <pc:cxnChg chg="add mod">
          <ac:chgData name="Enrico Gallinucci" userId="b06146b1-ee5b-4a4c-b3a5-2319e2ca0e51" providerId="ADAL" clId="{ADA388E2-5A8E-4D2A-88FC-334C57254FCD}" dt="2021-09-23T08:08:31.829" v="6847" actId="14100"/>
          <ac:cxnSpMkLst>
            <pc:docMk/>
            <pc:sldMk cId="2949068554" sldId="511"/>
            <ac:cxnSpMk id="13" creationId="{D51774BB-3A77-402E-A3C6-5E61CF526639}"/>
          </ac:cxnSpMkLst>
        </pc:cxnChg>
        <pc:cxnChg chg="add mod">
          <ac:chgData name="Enrico Gallinucci" userId="b06146b1-ee5b-4a4c-b3a5-2319e2ca0e51" providerId="ADAL" clId="{ADA388E2-5A8E-4D2A-88FC-334C57254FCD}" dt="2021-09-23T08:08:23.990" v="6846" actId="1076"/>
          <ac:cxnSpMkLst>
            <pc:docMk/>
            <pc:sldMk cId="2949068554" sldId="511"/>
            <ac:cxnSpMk id="16" creationId="{9A448761-D5AF-49E4-9F24-ACBF1381DDE8}"/>
          </ac:cxnSpMkLst>
        </pc:cxnChg>
      </pc:sldChg>
      <pc:sldChg chg="del">
        <pc:chgData name="Enrico Gallinucci" userId="b06146b1-ee5b-4a4c-b3a5-2319e2ca0e51" providerId="ADAL" clId="{ADA388E2-5A8E-4D2A-88FC-334C57254FCD}" dt="2021-09-21T06:33:43.774" v="1" actId="47"/>
        <pc:sldMkLst>
          <pc:docMk/>
          <pc:sldMk cId="4079235569" sldId="511"/>
        </pc:sldMkLst>
      </pc:sldChg>
      <pc:sldChg chg="del">
        <pc:chgData name="Enrico Gallinucci" userId="b06146b1-ee5b-4a4c-b3a5-2319e2ca0e51" providerId="ADAL" clId="{ADA388E2-5A8E-4D2A-88FC-334C57254FCD}" dt="2021-09-21T06:33:43.774" v="1" actId="47"/>
        <pc:sldMkLst>
          <pc:docMk/>
          <pc:sldMk cId="831536995" sldId="512"/>
        </pc:sldMkLst>
      </pc:sldChg>
      <pc:sldChg chg="addSp delSp modSp add mod">
        <pc:chgData name="Enrico Gallinucci" userId="b06146b1-ee5b-4a4c-b3a5-2319e2ca0e51" providerId="ADAL" clId="{ADA388E2-5A8E-4D2A-88FC-334C57254FCD}" dt="2021-09-24T12:33:14.394" v="8048" actId="20577"/>
        <pc:sldMkLst>
          <pc:docMk/>
          <pc:sldMk cId="2986275714" sldId="512"/>
        </pc:sldMkLst>
        <pc:spChg chg="mod">
          <ac:chgData name="Enrico Gallinucci" userId="b06146b1-ee5b-4a4c-b3a5-2319e2ca0e51" providerId="ADAL" clId="{ADA388E2-5A8E-4D2A-88FC-334C57254FCD}" dt="2021-09-24T12:33:14.394" v="8048" actId="20577"/>
          <ac:spMkLst>
            <pc:docMk/>
            <pc:sldMk cId="2986275714" sldId="512"/>
            <ac:spMk id="9" creationId="{5E6E912E-3094-49D8-ACB9-3BBB3DFB63B2}"/>
          </ac:spMkLst>
        </pc:spChg>
        <pc:picChg chg="del">
          <ac:chgData name="Enrico Gallinucci" userId="b06146b1-ee5b-4a4c-b3a5-2319e2ca0e51" providerId="ADAL" clId="{ADA388E2-5A8E-4D2A-88FC-334C57254FCD}" dt="2021-09-23T08:09:45.790" v="6864" actId="478"/>
          <ac:picMkLst>
            <pc:docMk/>
            <pc:sldMk cId="2986275714" sldId="512"/>
            <ac:picMk id="7" creationId="{52F5A770-AA7F-447B-8412-A2137B9ED215}"/>
          </ac:picMkLst>
        </pc:picChg>
        <pc:picChg chg="add mod">
          <ac:chgData name="Enrico Gallinucci" userId="b06146b1-ee5b-4a4c-b3a5-2319e2ca0e51" providerId="ADAL" clId="{ADA388E2-5A8E-4D2A-88FC-334C57254FCD}" dt="2021-09-23T08:10:35.505" v="6888" actId="1076"/>
          <ac:picMkLst>
            <pc:docMk/>
            <pc:sldMk cId="2986275714" sldId="512"/>
            <ac:picMk id="8" creationId="{BFD0776D-50C9-4289-A6E3-0280D19FFED4}"/>
          </ac:picMkLst>
        </pc:picChg>
      </pc:sldChg>
      <pc:sldChg chg="del">
        <pc:chgData name="Enrico Gallinucci" userId="b06146b1-ee5b-4a4c-b3a5-2319e2ca0e51" providerId="ADAL" clId="{ADA388E2-5A8E-4D2A-88FC-334C57254FCD}" dt="2021-09-21T06:33:43.774" v="1" actId="47"/>
        <pc:sldMkLst>
          <pc:docMk/>
          <pc:sldMk cId="613607153" sldId="513"/>
        </pc:sldMkLst>
      </pc:sldChg>
      <pc:sldChg chg="add">
        <pc:chgData name="Enrico Gallinucci" userId="b06146b1-ee5b-4a4c-b3a5-2319e2ca0e51" providerId="ADAL" clId="{ADA388E2-5A8E-4D2A-88FC-334C57254FCD}" dt="2021-09-23T08:26:23.178" v="7899"/>
        <pc:sldMkLst>
          <pc:docMk/>
          <pc:sldMk cId="3209912355" sldId="513"/>
        </pc:sldMkLst>
      </pc:sldChg>
      <pc:sldChg chg="del">
        <pc:chgData name="Enrico Gallinucci" userId="b06146b1-ee5b-4a4c-b3a5-2319e2ca0e51" providerId="ADAL" clId="{ADA388E2-5A8E-4D2A-88FC-334C57254FCD}" dt="2021-09-21T06:33:43.774" v="1" actId="47"/>
        <pc:sldMkLst>
          <pc:docMk/>
          <pc:sldMk cId="2760010816" sldId="514"/>
        </pc:sldMkLst>
      </pc:sldChg>
      <pc:sldChg chg="modSp mod">
        <pc:chgData name="Enrico Gallinucci" userId="b06146b1-ee5b-4a4c-b3a5-2319e2ca0e51" providerId="ADAL" clId="{ADA388E2-5A8E-4D2A-88FC-334C57254FCD}" dt="2021-10-14T13:52:35.045" v="14439" actId="255"/>
        <pc:sldMkLst>
          <pc:docMk/>
          <pc:sldMk cId="3713498335" sldId="514"/>
        </pc:sldMkLst>
        <pc:spChg chg="mod">
          <ac:chgData name="Enrico Gallinucci" userId="b06146b1-ee5b-4a4c-b3a5-2319e2ca0e51" providerId="ADAL" clId="{ADA388E2-5A8E-4D2A-88FC-334C57254FCD}" dt="2021-10-14T13:52:35.045" v="14439" actId="255"/>
          <ac:spMkLst>
            <pc:docMk/>
            <pc:sldMk cId="3713498335" sldId="514"/>
            <ac:spMk id="9"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22"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25"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49" creationId="{E65D75BC-924F-4BB4-A506-EE06D82D1D9C}"/>
          </ac:spMkLst>
        </pc:spChg>
      </pc:sldChg>
      <pc:sldChg chg="modSp mod">
        <pc:chgData name="Enrico Gallinucci" userId="b06146b1-ee5b-4a4c-b3a5-2319e2ca0e51" providerId="ADAL" clId="{ADA388E2-5A8E-4D2A-88FC-334C57254FCD}" dt="2021-09-24T12:33:42.222" v="8058" actId="15"/>
        <pc:sldMkLst>
          <pc:docMk/>
          <pc:sldMk cId="2662201292" sldId="515"/>
        </pc:sldMkLst>
        <pc:spChg chg="mod">
          <ac:chgData name="Enrico Gallinucci" userId="b06146b1-ee5b-4a4c-b3a5-2319e2ca0e51" providerId="ADAL" clId="{ADA388E2-5A8E-4D2A-88FC-334C57254FCD}" dt="2021-09-24T12:33:42.222" v="8058" actId="15"/>
          <ac:spMkLst>
            <pc:docMk/>
            <pc:sldMk cId="2662201292" sldId="515"/>
            <ac:spMk id="3" creationId="{EB405FCA-47D7-4D1A-9751-CCC23234AA63}"/>
          </ac:spMkLst>
        </pc:spChg>
      </pc:sldChg>
      <pc:sldChg chg="del">
        <pc:chgData name="Enrico Gallinucci" userId="b06146b1-ee5b-4a4c-b3a5-2319e2ca0e51" providerId="ADAL" clId="{ADA388E2-5A8E-4D2A-88FC-334C57254FCD}" dt="2021-09-21T06:33:43.774" v="1" actId="47"/>
        <pc:sldMkLst>
          <pc:docMk/>
          <pc:sldMk cId="2838321828" sldId="515"/>
        </pc:sldMkLst>
      </pc:sldChg>
      <pc:sldChg chg="modSp mod">
        <pc:chgData name="Enrico Gallinucci" userId="b06146b1-ee5b-4a4c-b3a5-2319e2ca0e51" providerId="ADAL" clId="{ADA388E2-5A8E-4D2A-88FC-334C57254FCD}" dt="2021-10-07T15:23:52.459" v="10549" actId="20577"/>
        <pc:sldMkLst>
          <pc:docMk/>
          <pc:sldMk cId="1718143514" sldId="516"/>
        </pc:sldMkLst>
        <pc:spChg chg="mod">
          <ac:chgData name="Enrico Gallinucci" userId="b06146b1-ee5b-4a4c-b3a5-2319e2ca0e51" providerId="ADAL" clId="{ADA388E2-5A8E-4D2A-88FC-334C57254FCD}" dt="2021-10-07T15:23:52.459" v="10549" actId="20577"/>
          <ac:spMkLst>
            <pc:docMk/>
            <pc:sldMk cId="1718143514" sldId="516"/>
            <ac:spMk id="3" creationId="{EB405FCA-47D7-4D1A-9751-CCC23234AA63}"/>
          </ac:spMkLst>
        </pc:spChg>
      </pc:sldChg>
      <pc:sldChg chg="del">
        <pc:chgData name="Enrico Gallinucci" userId="b06146b1-ee5b-4a4c-b3a5-2319e2ca0e51" providerId="ADAL" clId="{ADA388E2-5A8E-4D2A-88FC-334C57254FCD}" dt="2021-09-21T06:33:43.774" v="1" actId="47"/>
        <pc:sldMkLst>
          <pc:docMk/>
          <pc:sldMk cId="2114301864" sldId="516"/>
        </pc:sldMkLst>
      </pc:sldChg>
      <pc:sldChg chg="del">
        <pc:chgData name="Enrico Gallinucci" userId="b06146b1-ee5b-4a4c-b3a5-2319e2ca0e51" providerId="ADAL" clId="{ADA388E2-5A8E-4D2A-88FC-334C57254FCD}" dt="2021-09-21T06:33:43.774" v="1" actId="47"/>
        <pc:sldMkLst>
          <pc:docMk/>
          <pc:sldMk cId="3414657661" sldId="517"/>
        </pc:sldMkLst>
      </pc:sldChg>
      <pc:sldChg chg="modSp mod">
        <pc:chgData name="Enrico Gallinucci" userId="b06146b1-ee5b-4a4c-b3a5-2319e2ca0e51" providerId="ADAL" clId="{ADA388E2-5A8E-4D2A-88FC-334C57254FCD}" dt="2021-10-07T15:24:55.481" v="10574" actId="20577"/>
        <pc:sldMkLst>
          <pc:docMk/>
          <pc:sldMk cId="3812855365" sldId="517"/>
        </pc:sldMkLst>
        <pc:spChg chg="mod">
          <ac:chgData name="Enrico Gallinucci" userId="b06146b1-ee5b-4a4c-b3a5-2319e2ca0e51" providerId="ADAL" clId="{ADA388E2-5A8E-4D2A-88FC-334C57254FCD}" dt="2021-10-07T15:24:55.481" v="10574" actId="20577"/>
          <ac:spMkLst>
            <pc:docMk/>
            <pc:sldMk cId="3812855365" sldId="517"/>
            <ac:spMk id="3" creationId="{00000000-0000-0000-0000-000000000000}"/>
          </ac:spMkLst>
        </pc:spChg>
      </pc:sldChg>
      <pc:sldChg chg="addSp delSp modSp new mod">
        <pc:chgData name="Enrico Gallinucci" userId="b06146b1-ee5b-4a4c-b3a5-2319e2ca0e51" providerId="ADAL" clId="{ADA388E2-5A8E-4D2A-88FC-334C57254FCD}" dt="2021-09-24T14:22:33.770" v="8215" actId="478"/>
        <pc:sldMkLst>
          <pc:docMk/>
          <pc:sldMk cId="82253704" sldId="518"/>
        </pc:sldMkLst>
        <pc:spChg chg="mod">
          <ac:chgData name="Enrico Gallinucci" userId="b06146b1-ee5b-4a4c-b3a5-2319e2ca0e51" providerId="ADAL" clId="{ADA388E2-5A8E-4D2A-88FC-334C57254FCD}" dt="2021-09-24T14:21:35.722" v="8199" actId="20577"/>
          <ac:spMkLst>
            <pc:docMk/>
            <pc:sldMk cId="82253704" sldId="518"/>
            <ac:spMk id="2" creationId="{01330427-F84C-45C1-9560-8D74A0D57610}"/>
          </ac:spMkLst>
        </pc:spChg>
        <pc:spChg chg="del">
          <ac:chgData name="Enrico Gallinucci" userId="b06146b1-ee5b-4a4c-b3a5-2319e2ca0e51" providerId="ADAL" clId="{ADA388E2-5A8E-4D2A-88FC-334C57254FCD}" dt="2021-09-24T14:22:02.701" v="8203" actId="478"/>
          <ac:spMkLst>
            <pc:docMk/>
            <pc:sldMk cId="82253704" sldId="518"/>
            <ac:spMk id="3" creationId="{08611777-BCCE-4110-B5B0-858F99F80109}"/>
          </ac:spMkLst>
        </pc:spChg>
        <pc:spChg chg="add del mod">
          <ac:chgData name="Enrico Gallinucci" userId="b06146b1-ee5b-4a4c-b3a5-2319e2ca0e51" providerId="ADAL" clId="{ADA388E2-5A8E-4D2A-88FC-334C57254FCD}" dt="2021-09-24T14:22:33.770" v="8215" actId="478"/>
          <ac:spMkLst>
            <pc:docMk/>
            <pc:sldMk cId="82253704" sldId="518"/>
            <ac:spMk id="9" creationId="{7138003E-BC90-432C-9852-65E1757C5762}"/>
          </ac:spMkLst>
        </pc:spChg>
        <pc:spChg chg="add del mod">
          <ac:chgData name="Enrico Gallinucci" userId="b06146b1-ee5b-4a4c-b3a5-2319e2ca0e51" providerId="ADAL" clId="{ADA388E2-5A8E-4D2A-88FC-334C57254FCD}" dt="2021-09-24T14:22:33.770" v="8215" actId="478"/>
          <ac:spMkLst>
            <pc:docMk/>
            <pc:sldMk cId="82253704" sldId="518"/>
            <ac:spMk id="11" creationId="{5DCF6100-5C36-49AE-A376-12D87739A296}"/>
          </ac:spMkLst>
        </pc:spChg>
        <pc:picChg chg="add mod">
          <ac:chgData name="Enrico Gallinucci" userId="b06146b1-ee5b-4a4c-b3a5-2319e2ca0e51" providerId="ADAL" clId="{ADA388E2-5A8E-4D2A-88FC-334C57254FCD}" dt="2021-09-24T14:22:16.874" v="8210" actId="1076"/>
          <ac:picMkLst>
            <pc:docMk/>
            <pc:sldMk cId="82253704" sldId="518"/>
            <ac:picMk id="8" creationId="{5F83B90E-72F2-435B-83FD-D21D1954DBF0}"/>
          </ac:picMkLst>
        </pc:picChg>
        <pc:cxnChg chg="add del mod">
          <ac:chgData name="Enrico Gallinucci" userId="b06146b1-ee5b-4a4c-b3a5-2319e2ca0e51" providerId="ADAL" clId="{ADA388E2-5A8E-4D2A-88FC-334C57254FCD}" dt="2021-09-24T14:22:33.770" v="8215" actId="478"/>
          <ac:cxnSpMkLst>
            <pc:docMk/>
            <pc:sldMk cId="82253704" sldId="518"/>
            <ac:cxnSpMk id="10" creationId="{9973095C-C352-4B4A-89B1-283AD583F76B}"/>
          </ac:cxnSpMkLst>
        </pc:cxnChg>
      </pc:sldChg>
      <pc:sldChg chg="del">
        <pc:chgData name="Enrico Gallinucci" userId="b06146b1-ee5b-4a4c-b3a5-2319e2ca0e51" providerId="ADAL" clId="{ADA388E2-5A8E-4D2A-88FC-334C57254FCD}" dt="2021-09-21T06:33:43.774" v="1" actId="47"/>
        <pc:sldMkLst>
          <pc:docMk/>
          <pc:sldMk cId="1155992921" sldId="518"/>
        </pc:sldMkLst>
      </pc:sldChg>
      <pc:sldChg chg="del">
        <pc:chgData name="Enrico Gallinucci" userId="b06146b1-ee5b-4a4c-b3a5-2319e2ca0e51" providerId="ADAL" clId="{ADA388E2-5A8E-4D2A-88FC-334C57254FCD}" dt="2021-09-21T06:33:43.774" v="1" actId="47"/>
        <pc:sldMkLst>
          <pc:docMk/>
          <pc:sldMk cId="1166397962" sldId="519"/>
        </pc:sldMkLst>
      </pc:sldChg>
      <pc:sldChg chg="addSp modSp add mod">
        <pc:chgData name="Enrico Gallinucci" userId="b06146b1-ee5b-4a4c-b3a5-2319e2ca0e51" providerId="ADAL" clId="{ADA388E2-5A8E-4D2A-88FC-334C57254FCD}" dt="2021-10-14T13:52:02.957" v="14432" actId="255"/>
        <pc:sldMkLst>
          <pc:docMk/>
          <pc:sldMk cId="4216065619" sldId="519"/>
        </pc:sldMkLst>
        <pc:spChg chg="mod">
          <ac:chgData name="Enrico Gallinucci" userId="b06146b1-ee5b-4a4c-b3a5-2319e2ca0e51" providerId="ADAL" clId="{ADA388E2-5A8E-4D2A-88FC-334C57254FCD}" dt="2021-10-14T13:52:02.957" v="14432" actId="255"/>
          <ac:spMkLst>
            <pc:docMk/>
            <pc:sldMk cId="4216065619" sldId="519"/>
            <ac:spMk id="9" creationId="{7138003E-BC90-432C-9852-65E1757C5762}"/>
          </ac:spMkLst>
        </pc:spChg>
        <pc:spChg chg="add mod">
          <ac:chgData name="Enrico Gallinucci" userId="b06146b1-ee5b-4a4c-b3a5-2319e2ca0e51" providerId="ADAL" clId="{ADA388E2-5A8E-4D2A-88FC-334C57254FCD}" dt="2021-10-14T13:52:02.957" v="14432" actId="255"/>
          <ac:spMkLst>
            <pc:docMk/>
            <pc:sldMk cId="4216065619" sldId="519"/>
            <ac:spMk id="12" creationId="{4031329F-808D-47CE-950A-9C55B9AC4AC8}"/>
          </ac:spMkLst>
        </pc:spChg>
        <pc:spChg chg="add mod">
          <ac:chgData name="Enrico Gallinucci" userId="b06146b1-ee5b-4a4c-b3a5-2319e2ca0e51" providerId="ADAL" clId="{ADA388E2-5A8E-4D2A-88FC-334C57254FCD}" dt="2021-09-24T14:23:27.920" v="8292" actId="1076"/>
          <ac:spMkLst>
            <pc:docMk/>
            <pc:sldMk cId="4216065619" sldId="519"/>
            <ac:spMk id="14" creationId="{95D3E9AE-BDD5-4807-80BD-D680A55CA8D4}"/>
          </ac:spMkLst>
        </pc:spChg>
        <pc:spChg chg="add mod">
          <ac:chgData name="Enrico Gallinucci" userId="b06146b1-ee5b-4a4c-b3a5-2319e2ca0e51" providerId="ADAL" clId="{ADA388E2-5A8E-4D2A-88FC-334C57254FCD}" dt="2021-10-14T13:52:02.957" v="14432" actId="255"/>
          <ac:spMkLst>
            <pc:docMk/>
            <pc:sldMk cId="4216065619" sldId="519"/>
            <ac:spMk id="16" creationId="{AE416592-B92A-40A9-ACAB-D23A51D2AD60}"/>
          </ac:spMkLst>
        </pc:spChg>
        <pc:spChg chg="add mod">
          <ac:chgData name="Enrico Gallinucci" userId="b06146b1-ee5b-4a4c-b3a5-2319e2ca0e51" providerId="ADAL" clId="{ADA388E2-5A8E-4D2A-88FC-334C57254FCD}" dt="2021-09-24T14:23:44.231" v="8297" actId="1076"/>
          <ac:spMkLst>
            <pc:docMk/>
            <pc:sldMk cId="4216065619" sldId="519"/>
            <ac:spMk id="17" creationId="{463D8EE7-172A-4A13-A1A9-6060777CB78E}"/>
          </ac:spMkLst>
        </pc:spChg>
        <pc:cxnChg chg="mod">
          <ac:chgData name="Enrico Gallinucci" userId="b06146b1-ee5b-4a4c-b3a5-2319e2ca0e51" providerId="ADAL" clId="{ADA388E2-5A8E-4D2A-88FC-334C57254FCD}" dt="2021-09-24T14:23:06.167" v="8261" actId="1076"/>
          <ac:cxnSpMkLst>
            <pc:docMk/>
            <pc:sldMk cId="4216065619" sldId="519"/>
            <ac:cxnSpMk id="10" creationId="{9973095C-C352-4B4A-89B1-283AD583F76B}"/>
          </ac:cxnSpMkLst>
        </pc:cxnChg>
        <pc:cxnChg chg="add mod">
          <ac:chgData name="Enrico Gallinucci" userId="b06146b1-ee5b-4a4c-b3a5-2319e2ca0e51" providerId="ADAL" clId="{ADA388E2-5A8E-4D2A-88FC-334C57254FCD}" dt="2021-09-24T14:23:31.230" v="8293" actId="14100"/>
          <ac:cxnSpMkLst>
            <pc:docMk/>
            <pc:sldMk cId="4216065619" sldId="519"/>
            <ac:cxnSpMk id="13" creationId="{A3B8CB10-E17F-4745-AE5C-F390D9AF5729}"/>
          </ac:cxnSpMkLst>
        </pc:cxnChg>
        <pc:cxnChg chg="add mod">
          <ac:chgData name="Enrico Gallinucci" userId="b06146b1-ee5b-4a4c-b3a5-2319e2ca0e51" providerId="ADAL" clId="{ADA388E2-5A8E-4D2A-88FC-334C57254FCD}" dt="2021-09-24T14:24:15.348" v="8368" actId="14100"/>
          <ac:cxnSpMkLst>
            <pc:docMk/>
            <pc:sldMk cId="4216065619" sldId="519"/>
            <ac:cxnSpMk id="18" creationId="{6EC8DF15-0952-4CDA-8D9F-33D46A1A49B6}"/>
          </ac:cxnSpMkLst>
        </pc:cxnChg>
      </pc:sldChg>
      <pc:sldChg chg="modSp add mod">
        <pc:chgData name="Enrico Gallinucci" userId="b06146b1-ee5b-4a4c-b3a5-2319e2ca0e51" providerId="ADAL" clId="{ADA388E2-5A8E-4D2A-88FC-334C57254FCD}" dt="2021-10-14T13:51:51.301" v="14430" actId="255"/>
        <pc:sldMkLst>
          <pc:docMk/>
          <pc:sldMk cId="1978005618" sldId="520"/>
        </pc:sldMkLst>
        <pc:spChg chg="mod">
          <ac:chgData name="Enrico Gallinucci" userId="b06146b1-ee5b-4a4c-b3a5-2319e2ca0e51" providerId="ADAL" clId="{ADA388E2-5A8E-4D2A-88FC-334C57254FCD}" dt="2021-10-14T13:51:51.301" v="14430" actId="255"/>
          <ac:spMkLst>
            <pc:docMk/>
            <pc:sldMk cId="1978005618" sldId="520"/>
            <ac:spMk id="9" creationId="{7138003E-BC90-432C-9852-65E1757C5762}"/>
          </ac:spMkLst>
        </pc:spChg>
        <pc:spChg chg="mod">
          <ac:chgData name="Enrico Gallinucci" userId="b06146b1-ee5b-4a4c-b3a5-2319e2ca0e51" providerId="ADAL" clId="{ADA388E2-5A8E-4D2A-88FC-334C57254FCD}" dt="2021-09-24T14:25:50.527" v="8431" actId="1037"/>
          <ac:spMkLst>
            <pc:docMk/>
            <pc:sldMk cId="1978005618" sldId="520"/>
            <ac:spMk id="11" creationId="{5DCF6100-5C36-49AE-A376-12D87739A296}"/>
          </ac:spMkLst>
        </pc:spChg>
        <pc:spChg chg="mod">
          <ac:chgData name="Enrico Gallinucci" userId="b06146b1-ee5b-4a4c-b3a5-2319e2ca0e51" providerId="ADAL" clId="{ADA388E2-5A8E-4D2A-88FC-334C57254FCD}" dt="2021-10-14T13:51:51.301" v="14430" actId="255"/>
          <ac:spMkLst>
            <pc:docMk/>
            <pc:sldMk cId="1978005618" sldId="520"/>
            <ac:spMk id="12" creationId="{4031329F-808D-47CE-950A-9C55B9AC4AC8}"/>
          </ac:spMkLst>
        </pc:spChg>
        <pc:spChg chg="mod">
          <ac:chgData name="Enrico Gallinucci" userId="b06146b1-ee5b-4a4c-b3a5-2319e2ca0e51" providerId="ADAL" clId="{ADA388E2-5A8E-4D2A-88FC-334C57254FCD}" dt="2021-09-24T14:26:19.073" v="8475" actId="1076"/>
          <ac:spMkLst>
            <pc:docMk/>
            <pc:sldMk cId="1978005618" sldId="520"/>
            <ac:spMk id="14" creationId="{95D3E9AE-BDD5-4807-80BD-D680A55CA8D4}"/>
          </ac:spMkLst>
        </pc:spChg>
        <pc:spChg chg="mod">
          <ac:chgData name="Enrico Gallinucci" userId="b06146b1-ee5b-4a4c-b3a5-2319e2ca0e51" providerId="ADAL" clId="{ADA388E2-5A8E-4D2A-88FC-334C57254FCD}" dt="2021-10-14T13:51:51.301" v="14430" actId="255"/>
          <ac:spMkLst>
            <pc:docMk/>
            <pc:sldMk cId="1978005618" sldId="520"/>
            <ac:spMk id="16" creationId="{AE416592-B92A-40A9-ACAB-D23A51D2AD60}"/>
          </ac:spMkLst>
        </pc:spChg>
        <pc:spChg chg="mod">
          <ac:chgData name="Enrico Gallinucci" userId="b06146b1-ee5b-4a4c-b3a5-2319e2ca0e51" providerId="ADAL" clId="{ADA388E2-5A8E-4D2A-88FC-334C57254FCD}" dt="2021-09-24T14:26:27.953" v="8477" actId="1076"/>
          <ac:spMkLst>
            <pc:docMk/>
            <pc:sldMk cId="1978005618" sldId="520"/>
            <ac:spMk id="17" creationId="{463D8EE7-172A-4A13-A1A9-6060777CB78E}"/>
          </ac:spMkLst>
        </pc:spChg>
        <pc:picChg chg="mod">
          <ac:chgData name="Enrico Gallinucci" userId="b06146b1-ee5b-4a4c-b3a5-2319e2ca0e51" providerId="ADAL" clId="{ADA388E2-5A8E-4D2A-88FC-334C57254FCD}" dt="2021-09-24T14:25:37.629" v="8424" actId="1076"/>
          <ac:picMkLst>
            <pc:docMk/>
            <pc:sldMk cId="1978005618" sldId="520"/>
            <ac:picMk id="8" creationId="{5F83B90E-72F2-435B-83FD-D21D1954DBF0}"/>
          </ac:picMkLst>
        </pc:picChg>
        <pc:cxnChg chg="mod">
          <ac:chgData name="Enrico Gallinucci" userId="b06146b1-ee5b-4a4c-b3a5-2319e2ca0e51" providerId="ADAL" clId="{ADA388E2-5A8E-4D2A-88FC-334C57254FCD}" dt="2021-09-24T14:25:50.527" v="8431" actId="1037"/>
          <ac:cxnSpMkLst>
            <pc:docMk/>
            <pc:sldMk cId="1978005618" sldId="520"/>
            <ac:cxnSpMk id="10" creationId="{9973095C-C352-4B4A-89B1-283AD583F76B}"/>
          </ac:cxnSpMkLst>
        </pc:cxnChg>
        <pc:cxnChg chg="mod">
          <ac:chgData name="Enrico Gallinucci" userId="b06146b1-ee5b-4a4c-b3a5-2319e2ca0e51" providerId="ADAL" clId="{ADA388E2-5A8E-4D2A-88FC-334C57254FCD}" dt="2021-09-24T14:26:22.658" v="8476" actId="14100"/>
          <ac:cxnSpMkLst>
            <pc:docMk/>
            <pc:sldMk cId="1978005618" sldId="520"/>
            <ac:cxnSpMk id="13" creationId="{A3B8CB10-E17F-4745-AE5C-F390D9AF5729}"/>
          </ac:cxnSpMkLst>
        </pc:cxnChg>
        <pc:cxnChg chg="mod">
          <ac:chgData name="Enrico Gallinucci" userId="b06146b1-ee5b-4a4c-b3a5-2319e2ca0e51" providerId="ADAL" clId="{ADA388E2-5A8E-4D2A-88FC-334C57254FCD}" dt="2021-09-24T14:26:42.816" v="8515" actId="1076"/>
          <ac:cxnSpMkLst>
            <pc:docMk/>
            <pc:sldMk cId="1978005618" sldId="520"/>
            <ac:cxnSpMk id="18" creationId="{6EC8DF15-0952-4CDA-8D9F-33D46A1A49B6}"/>
          </ac:cxnSpMkLst>
        </pc:cxnChg>
      </pc:sldChg>
      <pc:sldChg chg="addSp delSp modSp new mod ord">
        <pc:chgData name="Enrico Gallinucci" userId="b06146b1-ee5b-4a4c-b3a5-2319e2ca0e51" providerId="ADAL" clId="{ADA388E2-5A8E-4D2A-88FC-334C57254FCD}" dt="2021-10-14T13:51:44.404" v="14428" actId="255"/>
        <pc:sldMkLst>
          <pc:docMk/>
          <pc:sldMk cId="864334075" sldId="521"/>
        </pc:sldMkLst>
        <pc:spChg chg="add del mod">
          <ac:chgData name="Enrico Gallinucci" userId="b06146b1-ee5b-4a4c-b3a5-2319e2ca0e51" providerId="ADAL" clId="{ADA388E2-5A8E-4D2A-88FC-334C57254FCD}" dt="2021-09-24T14:38:14.065" v="8565" actId="478"/>
          <ac:spMkLst>
            <pc:docMk/>
            <pc:sldMk cId="864334075" sldId="521"/>
            <ac:spMk id="2" creationId="{03D5EABB-5271-4E2D-B58F-EC150EC28192}"/>
          </ac:spMkLst>
        </pc:spChg>
        <pc:spChg chg="del">
          <ac:chgData name="Enrico Gallinucci" userId="b06146b1-ee5b-4a4c-b3a5-2319e2ca0e51" providerId="ADAL" clId="{ADA388E2-5A8E-4D2A-88FC-334C57254FCD}" dt="2021-09-24T14:38:15.112" v="8566" actId="478"/>
          <ac:spMkLst>
            <pc:docMk/>
            <pc:sldMk cId="864334075" sldId="521"/>
            <ac:spMk id="3" creationId="{B9CEAFB6-8814-4D59-8EDA-1CA9B747977A}"/>
          </ac:spMkLst>
        </pc:spChg>
        <pc:spChg chg="add del mod">
          <ac:chgData name="Enrico Gallinucci" userId="b06146b1-ee5b-4a4c-b3a5-2319e2ca0e51" providerId="ADAL" clId="{ADA388E2-5A8E-4D2A-88FC-334C57254FCD}" dt="2021-09-24T14:38:14.065" v="8565" actId="478"/>
          <ac:spMkLst>
            <pc:docMk/>
            <pc:sldMk cId="864334075" sldId="521"/>
            <ac:spMk id="10" creationId="{28402738-A225-436D-973D-927E62E15BCE}"/>
          </ac:spMkLst>
        </pc:spChg>
        <pc:spChg chg="add mod">
          <ac:chgData name="Enrico Gallinucci" userId="b06146b1-ee5b-4a4c-b3a5-2319e2ca0e51" providerId="ADAL" clId="{ADA388E2-5A8E-4D2A-88FC-334C57254FCD}" dt="2021-10-14T13:51:44.404" v="14428" actId="255"/>
          <ac:spMkLst>
            <pc:docMk/>
            <pc:sldMk cId="864334075" sldId="521"/>
            <ac:spMk id="11" creationId="{E52169EF-DCC6-4FE1-AC70-A7E8D9B6956A}"/>
          </ac:spMkLst>
        </pc:spChg>
        <pc:spChg chg="add mod">
          <ac:chgData name="Enrico Gallinucci" userId="b06146b1-ee5b-4a4c-b3a5-2319e2ca0e51" providerId="ADAL" clId="{ADA388E2-5A8E-4D2A-88FC-334C57254FCD}" dt="2021-09-24T14:39:44.309" v="8626" actId="1076"/>
          <ac:spMkLst>
            <pc:docMk/>
            <pc:sldMk cId="864334075" sldId="521"/>
            <ac:spMk id="13" creationId="{5E79F29D-CA3E-42F4-B796-3B9766DEECF9}"/>
          </ac:spMkLst>
        </pc:spChg>
        <pc:spChg chg="add mod">
          <ac:chgData name="Enrico Gallinucci" userId="b06146b1-ee5b-4a4c-b3a5-2319e2ca0e51" providerId="ADAL" clId="{ADA388E2-5A8E-4D2A-88FC-334C57254FCD}" dt="2021-10-14T13:51:44.404" v="14428" actId="255"/>
          <ac:spMkLst>
            <pc:docMk/>
            <pc:sldMk cId="864334075" sldId="521"/>
            <ac:spMk id="21" creationId="{D7825F65-8D65-4CE8-9378-17A559E00F65}"/>
          </ac:spMkLst>
        </pc:spChg>
        <pc:spChg chg="add mod">
          <ac:chgData name="Enrico Gallinucci" userId="b06146b1-ee5b-4a4c-b3a5-2319e2ca0e51" providerId="ADAL" clId="{ADA388E2-5A8E-4D2A-88FC-334C57254FCD}" dt="2021-09-24T14:40:41.411" v="8690" actId="14100"/>
          <ac:spMkLst>
            <pc:docMk/>
            <pc:sldMk cId="864334075" sldId="521"/>
            <ac:spMk id="23" creationId="{ABC6DBF8-A7F5-4F92-9491-9829001B2606}"/>
          </ac:spMkLst>
        </pc:spChg>
        <pc:picChg chg="add mod">
          <ac:chgData name="Enrico Gallinucci" userId="b06146b1-ee5b-4a4c-b3a5-2319e2ca0e51" providerId="ADAL" clId="{ADA388E2-5A8E-4D2A-88FC-334C57254FCD}" dt="2021-09-24T14:39:38.208" v="8623" actId="1076"/>
          <ac:picMkLst>
            <pc:docMk/>
            <pc:sldMk cId="864334075" sldId="521"/>
            <ac:picMk id="8" creationId="{627EB94C-C016-4E91-B5F1-26E5D2EAA7BA}"/>
          </ac:picMkLst>
        </pc:picChg>
        <pc:cxnChg chg="add mod">
          <ac:chgData name="Enrico Gallinucci" userId="b06146b1-ee5b-4a4c-b3a5-2319e2ca0e51" providerId="ADAL" clId="{ADA388E2-5A8E-4D2A-88FC-334C57254FCD}" dt="2021-09-24T14:39:46.844" v="8627" actId="14100"/>
          <ac:cxnSpMkLst>
            <pc:docMk/>
            <pc:sldMk cId="864334075" sldId="521"/>
            <ac:cxnSpMk id="12" creationId="{2C1F4CFF-3FFB-437E-937A-216EA0DB675A}"/>
          </ac:cxnSpMkLst>
        </pc:cxnChg>
        <pc:cxnChg chg="add mod">
          <ac:chgData name="Enrico Gallinucci" userId="b06146b1-ee5b-4a4c-b3a5-2319e2ca0e51" providerId="ADAL" clId="{ADA388E2-5A8E-4D2A-88FC-334C57254FCD}" dt="2021-09-24T14:40:41.411" v="8690" actId="14100"/>
          <ac:cxnSpMkLst>
            <pc:docMk/>
            <pc:sldMk cId="864334075" sldId="521"/>
            <ac:cxnSpMk id="22" creationId="{4273D311-40BC-4013-A798-D0DC3A693D48}"/>
          </ac:cxnSpMkLst>
        </pc:cxnChg>
      </pc:sldChg>
      <pc:sldChg chg="add">
        <pc:chgData name="Enrico Gallinucci" userId="b06146b1-ee5b-4a4c-b3a5-2319e2ca0e51" providerId="ADAL" clId="{ADA388E2-5A8E-4D2A-88FC-334C57254FCD}" dt="2021-09-24T14:38:50.836" v="8572"/>
        <pc:sldMkLst>
          <pc:docMk/>
          <pc:sldMk cId="560439632" sldId="522"/>
        </pc:sldMkLst>
      </pc:sldChg>
      <pc:sldChg chg="addSp modSp new mod">
        <pc:chgData name="Enrico Gallinucci" userId="b06146b1-ee5b-4a4c-b3a5-2319e2ca0e51" providerId="ADAL" clId="{ADA388E2-5A8E-4D2A-88FC-334C57254FCD}" dt="2021-09-24T14:56:55.571" v="8714" actId="242"/>
        <pc:sldMkLst>
          <pc:docMk/>
          <pc:sldMk cId="2848515654" sldId="523"/>
        </pc:sldMkLst>
        <pc:spChg chg="mod">
          <ac:chgData name="Enrico Gallinucci" userId="b06146b1-ee5b-4a4c-b3a5-2319e2ca0e51" providerId="ADAL" clId="{ADA388E2-5A8E-4D2A-88FC-334C57254FCD}" dt="2021-09-24T14:56:46.123" v="8697" actId="27636"/>
          <ac:spMkLst>
            <pc:docMk/>
            <pc:sldMk cId="2848515654" sldId="523"/>
            <ac:spMk id="2" creationId="{DD4C9EC4-EDC4-495E-9FAD-7A33929F2BED}"/>
          </ac:spMkLst>
        </pc:spChg>
        <pc:spChg chg="mod">
          <ac:chgData name="Enrico Gallinucci" userId="b06146b1-ee5b-4a4c-b3a5-2319e2ca0e51" providerId="ADAL" clId="{ADA388E2-5A8E-4D2A-88FC-334C57254FCD}" dt="2021-09-24T14:56:55.571" v="8714" actId="242"/>
          <ac:spMkLst>
            <pc:docMk/>
            <pc:sldMk cId="2848515654" sldId="523"/>
            <ac:spMk id="3" creationId="{FC9B963D-B7C8-4411-B539-DA15EB6947A4}"/>
          </ac:spMkLst>
        </pc:spChg>
        <pc:picChg chg="add mod">
          <ac:chgData name="Enrico Gallinucci" userId="b06146b1-ee5b-4a4c-b3a5-2319e2ca0e51" providerId="ADAL" clId="{ADA388E2-5A8E-4D2A-88FC-334C57254FCD}" dt="2021-09-24T14:56:49.791" v="8698" actId="1076"/>
          <ac:picMkLst>
            <pc:docMk/>
            <pc:sldMk cId="2848515654" sldId="523"/>
            <ac:picMk id="8" creationId="{B2ED2C6E-B393-46BB-BC53-27A6A42244F3}"/>
          </ac:picMkLst>
        </pc:picChg>
      </pc:sldChg>
      <pc:sldChg chg="modSp new del mod setBg">
        <pc:chgData name="Enrico Gallinucci" userId="b06146b1-ee5b-4a4c-b3a5-2319e2ca0e51" providerId="ADAL" clId="{ADA388E2-5A8E-4D2A-88FC-334C57254FCD}" dt="2021-10-14T14:57:40.359" v="15260" actId="47"/>
        <pc:sldMkLst>
          <pc:docMk/>
          <pc:sldMk cId="1947479225" sldId="524"/>
        </pc:sldMkLst>
        <pc:spChg chg="mod">
          <ac:chgData name="Enrico Gallinucci" userId="b06146b1-ee5b-4a4c-b3a5-2319e2ca0e51" providerId="ADAL" clId="{ADA388E2-5A8E-4D2A-88FC-334C57254FCD}" dt="2021-09-24T16:38:07.744" v="10191" actId="20577"/>
          <ac:spMkLst>
            <pc:docMk/>
            <pc:sldMk cId="1947479225" sldId="524"/>
            <ac:spMk id="2" creationId="{10F0A430-F312-45DF-B074-63074FF476DE}"/>
          </ac:spMkLst>
        </pc:spChg>
        <pc:spChg chg="mod">
          <ac:chgData name="Enrico Gallinucci" userId="b06146b1-ee5b-4a4c-b3a5-2319e2ca0e51" providerId="ADAL" clId="{ADA388E2-5A8E-4D2A-88FC-334C57254FCD}" dt="2021-09-24T15:00:17.468" v="8819" actId="20577"/>
          <ac:spMkLst>
            <pc:docMk/>
            <pc:sldMk cId="1947479225" sldId="524"/>
            <ac:spMk id="3" creationId="{B7ED956F-E41F-42AC-88C5-448DDE554CF1}"/>
          </ac:spMkLst>
        </pc:spChg>
      </pc:sldChg>
      <pc:sldChg chg="modSp add mod">
        <pc:chgData name="Enrico Gallinucci" userId="b06146b1-ee5b-4a4c-b3a5-2319e2ca0e51" providerId="ADAL" clId="{ADA388E2-5A8E-4D2A-88FC-334C57254FCD}" dt="2021-10-08T09:56:11.332" v="11262" actId="207"/>
        <pc:sldMkLst>
          <pc:docMk/>
          <pc:sldMk cId="545301849" sldId="525"/>
        </pc:sldMkLst>
        <pc:spChg chg="mod">
          <ac:chgData name="Enrico Gallinucci" userId="b06146b1-ee5b-4a4c-b3a5-2319e2ca0e51" providerId="ADAL" clId="{ADA388E2-5A8E-4D2A-88FC-334C57254FCD}" dt="2021-09-24T16:38:10.287" v="10193" actId="20577"/>
          <ac:spMkLst>
            <pc:docMk/>
            <pc:sldMk cId="545301849" sldId="525"/>
            <ac:spMk id="2" creationId="{10F0A430-F312-45DF-B074-63074FF476DE}"/>
          </ac:spMkLst>
        </pc:spChg>
        <pc:spChg chg="mod">
          <ac:chgData name="Enrico Gallinucci" userId="b06146b1-ee5b-4a4c-b3a5-2319e2ca0e51" providerId="ADAL" clId="{ADA388E2-5A8E-4D2A-88FC-334C57254FCD}" dt="2021-10-08T09:56:11.332" v="11262" actId="207"/>
          <ac:spMkLst>
            <pc:docMk/>
            <pc:sldMk cId="545301849" sldId="525"/>
            <ac:spMk id="3" creationId="{B7ED956F-E41F-42AC-88C5-448DDE554CF1}"/>
          </ac:spMkLst>
        </pc:spChg>
      </pc:sldChg>
      <pc:sldChg chg="modSp add mod modNotesTx">
        <pc:chgData name="Enrico Gallinucci" userId="b06146b1-ee5b-4a4c-b3a5-2319e2ca0e51" providerId="ADAL" clId="{ADA388E2-5A8E-4D2A-88FC-334C57254FCD}" dt="2021-11-09T09:27:19.900" v="23226" actId="20577"/>
        <pc:sldMkLst>
          <pc:docMk/>
          <pc:sldMk cId="1802745200" sldId="526"/>
        </pc:sldMkLst>
        <pc:spChg chg="mod">
          <ac:chgData name="Enrico Gallinucci" userId="b06146b1-ee5b-4a4c-b3a5-2319e2ca0e51" providerId="ADAL" clId="{ADA388E2-5A8E-4D2A-88FC-334C57254FCD}" dt="2021-09-24T15:09:56.976" v="9462" actId="20577"/>
          <ac:spMkLst>
            <pc:docMk/>
            <pc:sldMk cId="1802745200" sldId="526"/>
            <ac:spMk id="2" creationId="{10F0A430-F312-45DF-B074-63074FF476DE}"/>
          </ac:spMkLst>
        </pc:spChg>
        <pc:spChg chg="mod">
          <ac:chgData name="Enrico Gallinucci" userId="b06146b1-ee5b-4a4c-b3a5-2319e2ca0e51" providerId="ADAL" clId="{ADA388E2-5A8E-4D2A-88FC-334C57254FCD}" dt="2021-11-09T09:27:19.900" v="23226" actId="20577"/>
          <ac:spMkLst>
            <pc:docMk/>
            <pc:sldMk cId="1802745200" sldId="526"/>
            <ac:spMk id="3" creationId="{B7ED956F-E41F-42AC-88C5-448DDE554CF1}"/>
          </ac:spMkLst>
        </pc:spChg>
      </pc:sldChg>
      <pc:sldChg chg="modSp add del mod">
        <pc:chgData name="Enrico Gallinucci" userId="b06146b1-ee5b-4a4c-b3a5-2319e2ca0e51" providerId="ADAL" clId="{ADA388E2-5A8E-4D2A-88FC-334C57254FCD}" dt="2021-10-14T14:57:56.563" v="15264" actId="47"/>
        <pc:sldMkLst>
          <pc:docMk/>
          <pc:sldMk cId="1451117507" sldId="527"/>
        </pc:sldMkLst>
        <pc:spChg chg="mod">
          <ac:chgData name="Enrico Gallinucci" userId="b06146b1-ee5b-4a4c-b3a5-2319e2ca0e51" providerId="ADAL" clId="{ADA388E2-5A8E-4D2A-88FC-334C57254FCD}" dt="2021-09-24T16:38:52.319" v="10196" actId="20577"/>
          <ac:spMkLst>
            <pc:docMk/>
            <pc:sldMk cId="1451117507" sldId="527"/>
            <ac:spMk id="2" creationId="{10F0A430-F312-45DF-B074-63074FF476DE}"/>
          </ac:spMkLst>
        </pc:spChg>
        <pc:spChg chg="mod">
          <ac:chgData name="Enrico Gallinucci" userId="b06146b1-ee5b-4a4c-b3a5-2319e2ca0e51" providerId="ADAL" clId="{ADA388E2-5A8E-4D2A-88FC-334C57254FCD}" dt="2021-09-24T16:39:04.384" v="10225" actId="20577"/>
          <ac:spMkLst>
            <pc:docMk/>
            <pc:sldMk cId="1451117507" sldId="527"/>
            <ac:spMk id="3" creationId="{B7ED956F-E41F-42AC-88C5-448DDE554CF1}"/>
          </ac:spMkLst>
        </pc:spChg>
      </pc:sldChg>
      <pc:sldChg chg="modSp add del mod">
        <pc:chgData name="Enrico Gallinucci" userId="b06146b1-ee5b-4a4c-b3a5-2319e2ca0e51" providerId="ADAL" clId="{ADA388E2-5A8E-4D2A-88FC-334C57254FCD}" dt="2021-10-08T12:43:40.243" v="11381" actId="47"/>
        <pc:sldMkLst>
          <pc:docMk/>
          <pc:sldMk cId="1343354991" sldId="528"/>
        </pc:sldMkLst>
        <pc:spChg chg="mod">
          <ac:chgData name="Enrico Gallinucci" userId="b06146b1-ee5b-4a4c-b3a5-2319e2ca0e51" providerId="ADAL" clId="{ADA388E2-5A8E-4D2A-88FC-334C57254FCD}" dt="2021-09-24T16:37:50.417" v="10189" actId="20577"/>
          <ac:spMkLst>
            <pc:docMk/>
            <pc:sldMk cId="1343354991" sldId="528"/>
            <ac:spMk id="3" creationId="{B7ED956F-E41F-42AC-88C5-448DDE554CF1}"/>
          </ac:spMkLst>
        </pc:spChg>
      </pc:sldChg>
      <pc:sldChg chg="modSp add mod">
        <pc:chgData name="Enrico Gallinucci" userId="b06146b1-ee5b-4a4c-b3a5-2319e2ca0e51" providerId="ADAL" clId="{ADA388E2-5A8E-4D2A-88FC-334C57254FCD}" dt="2021-10-08T14:17:28.915" v="11515" actId="114"/>
        <pc:sldMkLst>
          <pc:docMk/>
          <pc:sldMk cId="365263110" sldId="529"/>
        </pc:sldMkLst>
        <pc:spChg chg="mod">
          <ac:chgData name="Enrico Gallinucci" userId="b06146b1-ee5b-4a4c-b3a5-2319e2ca0e51" providerId="ADAL" clId="{ADA388E2-5A8E-4D2A-88FC-334C57254FCD}" dt="2021-09-24T16:39:12.855" v="10226" actId="20577"/>
          <ac:spMkLst>
            <pc:docMk/>
            <pc:sldMk cId="365263110" sldId="529"/>
            <ac:spMk id="2" creationId="{10F0A430-F312-45DF-B074-63074FF476DE}"/>
          </ac:spMkLst>
        </pc:spChg>
        <pc:spChg chg="mod">
          <ac:chgData name="Enrico Gallinucci" userId="b06146b1-ee5b-4a4c-b3a5-2319e2ca0e51" providerId="ADAL" clId="{ADA388E2-5A8E-4D2A-88FC-334C57254FCD}" dt="2021-10-08T14:17:28.915" v="11515" actId="114"/>
          <ac:spMkLst>
            <pc:docMk/>
            <pc:sldMk cId="365263110" sldId="529"/>
            <ac:spMk id="3" creationId="{B7ED956F-E41F-42AC-88C5-448DDE554CF1}"/>
          </ac:spMkLst>
        </pc:spChg>
      </pc:sldChg>
      <pc:sldChg chg="modSp new del mod">
        <pc:chgData name="Enrico Gallinucci" userId="b06146b1-ee5b-4a4c-b3a5-2319e2ca0e51" providerId="ADAL" clId="{ADA388E2-5A8E-4D2A-88FC-334C57254FCD}" dt="2021-10-07T15:24:43.902" v="10572" actId="47"/>
        <pc:sldMkLst>
          <pc:docMk/>
          <pc:sldMk cId="1968867960" sldId="530"/>
        </pc:sldMkLst>
        <pc:spChg chg="mod">
          <ac:chgData name="Enrico Gallinucci" userId="b06146b1-ee5b-4a4c-b3a5-2319e2ca0e51" providerId="ADAL" clId="{ADA388E2-5A8E-4D2A-88FC-334C57254FCD}" dt="2021-10-07T15:24:31.521" v="10571" actId="20577"/>
          <ac:spMkLst>
            <pc:docMk/>
            <pc:sldMk cId="1968867960" sldId="530"/>
            <ac:spMk id="2" creationId="{C2377CC7-0E52-4D80-AA7B-46E91F842E1C}"/>
          </ac:spMkLst>
        </pc:spChg>
      </pc:sldChg>
      <pc:sldChg chg="modSp new mod">
        <pc:chgData name="Enrico Gallinucci" userId="b06146b1-ee5b-4a4c-b3a5-2319e2ca0e51" providerId="ADAL" clId="{ADA388E2-5A8E-4D2A-88FC-334C57254FCD}" dt="2021-10-08T14:56:22.198" v="11799" actId="20577"/>
        <pc:sldMkLst>
          <pc:docMk/>
          <pc:sldMk cId="2087762005" sldId="530"/>
        </pc:sldMkLst>
        <pc:spChg chg="mod">
          <ac:chgData name="Enrico Gallinucci" userId="b06146b1-ee5b-4a4c-b3a5-2319e2ca0e51" providerId="ADAL" clId="{ADA388E2-5A8E-4D2A-88FC-334C57254FCD}" dt="2021-10-08T14:54:08.506" v="11591" actId="20577"/>
          <ac:spMkLst>
            <pc:docMk/>
            <pc:sldMk cId="2087762005" sldId="530"/>
            <ac:spMk id="2" creationId="{3CE543D0-1791-41A5-B7D1-6311B416F84E}"/>
          </ac:spMkLst>
        </pc:spChg>
        <pc:spChg chg="mod">
          <ac:chgData name="Enrico Gallinucci" userId="b06146b1-ee5b-4a4c-b3a5-2319e2ca0e51" providerId="ADAL" clId="{ADA388E2-5A8E-4D2A-88FC-334C57254FCD}" dt="2021-10-08T14:56:22.198" v="11799" actId="20577"/>
          <ac:spMkLst>
            <pc:docMk/>
            <pc:sldMk cId="2087762005" sldId="530"/>
            <ac:spMk id="3" creationId="{9DC36961-587B-49F7-9DA1-486FAA9E5070}"/>
          </ac:spMkLst>
        </pc:spChg>
      </pc:sldChg>
      <pc:sldChg chg="addSp delSp modSp add mod">
        <pc:chgData name="Enrico Gallinucci" userId="b06146b1-ee5b-4a4c-b3a5-2319e2ca0e51" providerId="ADAL" clId="{ADA388E2-5A8E-4D2A-88FC-334C57254FCD}" dt="2021-11-15T16:26:52.593" v="24366" actId="478"/>
        <pc:sldMkLst>
          <pc:docMk/>
          <pc:sldMk cId="3013694190" sldId="531"/>
        </pc:sldMkLst>
        <pc:spChg chg="mod">
          <ac:chgData name="Enrico Gallinucci" userId="b06146b1-ee5b-4a4c-b3a5-2319e2ca0e51" providerId="ADAL" clId="{ADA388E2-5A8E-4D2A-88FC-334C57254FCD}" dt="2021-10-08T14:56:35.636" v="11802"/>
          <ac:spMkLst>
            <pc:docMk/>
            <pc:sldMk cId="3013694190" sldId="531"/>
            <ac:spMk id="2" creationId="{3CE543D0-1791-41A5-B7D1-6311B416F84E}"/>
          </ac:spMkLst>
        </pc:spChg>
        <pc:spChg chg="del">
          <ac:chgData name="Enrico Gallinucci" userId="b06146b1-ee5b-4a4c-b3a5-2319e2ca0e51" providerId="ADAL" clId="{ADA388E2-5A8E-4D2A-88FC-334C57254FCD}" dt="2021-10-08T14:56:45.741" v="11804" actId="478"/>
          <ac:spMkLst>
            <pc:docMk/>
            <pc:sldMk cId="3013694190" sldId="531"/>
            <ac:spMk id="3" creationId="{9DC36961-587B-49F7-9DA1-486FAA9E5070}"/>
          </ac:spMkLst>
        </pc:spChg>
        <pc:spChg chg="add del mod">
          <ac:chgData name="Enrico Gallinucci" userId="b06146b1-ee5b-4a4c-b3a5-2319e2ca0e51" providerId="ADAL" clId="{ADA388E2-5A8E-4D2A-88FC-334C57254FCD}" dt="2021-11-15T16:26:52.593" v="24366" actId="478"/>
          <ac:spMkLst>
            <pc:docMk/>
            <pc:sldMk cId="3013694190" sldId="531"/>
            <ac:spMk id="7" creationId="{D6FB41F2-343B-464E-A9DE-DC293596B129}"/>
          </ac:spMkLst>
        </pc:spChg>
        <pc:spChg chg="add del mod">
          <ac:chgData name="Enrico Gallinucci" userId="b06146b1-ee5b-4a4c-b3a5-2319e2ca0e51" providerId="ADAL" clId="{ADA388E2-5A8E-4D2A-88FC-334C57254FCD}" dt="2021-11-15T16:26:52.593" v="24366" actId="478"/>
          <ac:spMkLst>
            <pc:docMk/>
            <pc:sldMk cId="3013694190" sldId="531"/>
            <ac:spMk id="9" creationId="{B1EF4838-28B6-41B5-93C9-AF3E0951CDB1}"/>
          </ac:spMkLst>
        </pc:spChg>
        <pc:spChg chg="add del mod">
          <ac:chgData name="Enrico Gallinucci" userId="b06146b1-ee5b-4a4c-b3a5-2319e2ca0e51" providerId="ADAL" clId="{ADA388E2-5A8E-4D2A-88FC-334C57254FCD}" dt="2021-10-08T15:12:48.420" v="12063" actId="478"/>
          <ac:spMkLst>
            <pc:docMk/>
            <pc:sldMk cId="3013694190" sldId="531"/>
            <ac:spMk id="10" creationId="{93759503-36EB-4867-8A0F-9F05C66A8B80}"/>
          </ac:spMkLst>
        </pc:spChg>
        <pc:spChg chg="add del mod">
          <ac:chgData name="Enrico Gallinucci" userId="b06146b1-ee5b-4a4c-b3a5-2319e2ca0e51" providerId="ADAL" clId="{ADA388E2-5A8E-4D2A-88FC-334C57254FCD}" dt="2021-10-08T15:12:49.891" v="12065" actId="478"/>
          <ac:spMkLst>
            <pc:docMk/>
            <pc:sldMk cId="3013694190" sldId="531"/>
            <ac:spMk id="13" creationId="{643085CD-A72B-4F90-B23D-5F0E4F49C1F0}"/>
          </ac:spMkLst>
        </pc:spChg>
        <pc:picChg chg="add del mod">
          <ac:chgData name="Enrico Gallinucci" userId="b06146b1-ee5b-4a4c-b3a5-2319e2ca0e51" providerId="ADAL" clId="{ADA388E2-5A8E-4D2A-88FC-334C57254FCD}" dt="2021-11-15T16:25:19.230" v="24299" actId="478"/>
          <ac:picMkLst>
            <pc:docMk/>
            <pc:sldMk cId="3013694190" sldId="531"/>
            <ac:picMk id="8" creationId="{50CF868A-1BD0-470F-B991-4187D8A8DE66}"/>
          </ac:picMkLst>
        </pc:picChg>
        <pc:picChg chg="add del mod ord">
          <ac:chgData name="Enrico Gallinucci" userId="b06146b1-ee5b-4a4c-b3a5-2319e2ca0e51" providerId="ADAL" clId="{ADA388E2-5A8E-4D2A-88FC-334C57254FCD}" dt="2021-11-15T16:26:30.858" v="24353" actId="478"/>
          <ac:picMkLst>
            <pc:docMk/>
            <pc:sldMk cId="3013694190" sldId="531"/>
            <ac:picMk id="13" creationId="{DD137DCD-1457-4336-9C43-C5A189F32C2F}"/>
          </ac:picMkLst>
        </pc:picChg>
        <pc:picChg chg="add mod ord">
          <ac:chgData name="Enrico Gallinucci" userId="b06146b1-ee5b-4a4c-b3a5-2319e2ca0e51" providerId="ADAL" clId="{ADA388E2-5A8E-4D2A-88FC-334C57254FCD}" dt="2021-11-15T16:26:33.445" v="24355" actId="167"/>
          <ac:picMkLst>
            <pc:docMk/>
            <pc:sldMk cId="3013694190" sldId="531"/>
            <ac:picMk id="14" creationId="{87E8781B-F101-4663-9F89-6B4760F430C8}"/>
          </ac:picMkLst>
        </pc:picChg>
        <pc:cxnChg chg="add del mod">
          <ac:chgData name="Enrico Gallinucci" userId="b06146b1-ee5b-4a4c-b3a5-2319e2ca0e51" providerId="ADAL" clId="{ADA388E2-5A8E-4D2A-88FC-334C57254FCD}" dt="2021-10-08T15:12:48.837" v="12064" actId="478"/>
          <ac:cxnSpMkLst>
            <pc:docMk/>
            <pc:sldMk cId="3013694190" sldId="531"/>
            <ac:cxnSpMk id="9" creationId="{6862E4F6-6631-47C8-AF8A-D3B740A36948}"/>
          </ac:cxnSpMkLst>
        </pc:cxnChg>
        <pc:cxnChg chg="add del mod">
          <ac:chgData name="Enrico Gallinucci" userId="b06146b1-ee5b-4a4c-b3a5-2319e2ca0e51" providerId="ADAL" clId="{ADA388E2-5A8E-4D2A-88FC-334C57254FCD}" dt="2021-11-15T16:26:52.593" v="24366" actId="478"/>
          <ac:cxnSpMkLst>
            <pc:docMk/>
            <pc:sldMk cId="3013694190" sldId="531"/>
            <ac:cxnSpMk id="10" creationId="{FA2332B3-7986-4E0A-9C76-1E5DFAB440AE}"/>
          </ac:cxnSpMkLst>
        </pc:cxnChg>
      </pc:sldChg>
      <pc:sldChg chg="modSp add mod">
        <pc:chgData name="Enrico Gallinucci" userId="b06146b1-ee5b-4a4c-b3a5-2319e2ca0e51" providerId="ADAL" clId="{ADA388E2-5A8E-4D2A-88FC-334C57254FCD}" dt="2021-10-08T15:21:46.854" v="12738" actId="20577"/>
        <pc:sldMkLst>
          <pc:docMk/>
          <pc:sldMk cId="2544845776" sldId="532"/>
        </pc:sldMkLst>
        <pc:spChg chg="mod">
          <ac:chgData name="Enrico Gallinucci" userId="b06146b1-ee5b-4a4c-b3a5-2319e2ca0e51" providerId="ADAL" clId="{ADA388E2-5A8E-4D2A-88FC-334C57254FCD}" dt="2021-10-08T15:17:47.006" v="12290" actId="20577"/>
          <ac:spMkLst>
            <pc:docMk/>
            <pc:sldMk cId="2544845776" sldId="532"/>
            <ac:spMk id="2" creationId="{3CE543D0-1791-41A5-B7D1-6311B416F84E}"/>
          </ac:spMkLst>
        </pc:spChg>
        <pc:spChg chg="mod">
          <ac:chgData name="Enrico Gallinucci" userId="b06146b1-ee5b-4a4c-b3a5-2319e2ca0e51" providerId="ADAL" clId="{ADA388E2-5A8E-4D2A-88FC-334C57254FCD}" dt="2021-10-08T15:21:46.854" v="12738" actId="20577"/>
          <ac:spMkLst>
            <pc:docMk/>
            <pc:sldMk cId="2544845776" sldId="532"/>
            <ac:spMk id="3" creationId="{9DC36961-587B-49F7-9DA1-486FAA9E5070}"/>
          </ac:spMkLst>
        </pc:spChg>
      </pc:sldChg>
      <pc:sldChg chg="addSp delSp modSp add del mod">
        <pc:chgData name="Enrico Gallinucci" userId="b06146b1-ee5b-4a4c-b3a5-2319e2ca0e51" providerId="ADAL" clId="{ADA388E2-5A8E-4D2A-88FC-334C57254FCD}" dt="2021-10-15T13:18:19.870" v="18792" actId="47"/>
        <pc:sldMkLst>
          <pc:docMk/>
          <pc:sldMk cId="3861391831" sldId="533"/>
        </pc:sldMkLst>
        <pc:spChg chg="mod">
          <ac:chgData name="Enrico Gallinucci" userId="b06146b1-ee5b-4a4c-b3a5-2319e2ca0e51" providerId="ADAL" clId="{ADA388E2-5A8E-4D2A-88FC-334C57254FCD}" dt="2021-10-07T15:39:46.675" v="10745" actId="20577"/>
          <ac:spMkLst>
            <pc:docMk/>
            <pc:sldMk cId="3861391831" sldId="533"/>
            <ac:spMk id="2" creationId="{3CE543D0-1791-41A5-B7D1-6311B416F84E}"/>
          </ac:spMkLst>
        </pc:spChg>
        <pc:spChg chg="mod">
          <ac:chgData name="Enrico Gallinucci" userId="b06146b1-ee5b-4a4c-b3a5-2319e2ca0e51" providerId="ADAL" clId="{ADA388E2-5A8E-4D2A-88FC-334C57254FCD}" dt="2021-10-15T13:14:31.277" v="18607" actId="6549"/>
          <ac:spMkLst>
            <pc:docMk/>
            <pc:sldMk cId="3861391831" sldId="533"/>
            <ac:spMk id="3" creationId="{9DC36961-587B-49F7-9DA1-486FAA9E5070}"/>
          </ac:spMkLst>
        </pc:spChg>
        <pc:spChg chg="add del">
          <ac:chgData name="Enrico Gallinucci" userId="b06146b1-ee5b-4a4c-b3a5-2319e2ca0e51" providerId="ADAL" clId="{ADA388E2-5A8E-4D2A-88FC-334C57254FCD}" dt="2021-10-07T15:41:51.060" v="10928" actId="22"/>
          <ac:spMkLst>
            <pc:docMk/>
            <pc:sldMk cId="3861391831" sldId="533"/>
            <ac:spMk id="8" creationId="{5FAE424F-B997-409C-B496-73C3F2CB77DB}"/>
          </ac:spMkLst>
        </pc:spChg>
        <pc:spChg chg="add del">
          <ac:chgData name="Enrico Gallinucci" userId="b06146b1-ee5b-4a4c-b3a5-2319e2ca0e51" providerId="ADAL" clId="{ADA388E2-5A8E-4D2A-88FC-334C57254FCD}" dt="2021-10-07T15:41:52.896" v="10930" actId="22"/>
          <ac:spMkLst>
            <pc:docMk/>
            <pc:sldMk cId="3861391831" sldId="533"/>
            <ac:spMk id="10" creationId="{972DE6E8-455E-4BAE-B876-0468355B07F5}"/>
          </ac:spMkLst>
        </pc:spChg>
      </pc:sldChg>
      <pc:sldChg chg="modSp add del mod">
        <pc:chgData name="Enrico Gallinucci" userId="b06146b1-ee5b-4a4c-b3a5-2319e2ca0e51" providerId="ADAL" clId="{ADA388E2-5A8E-4D2A-88FC-334C57254FCD}" dt="2021-10-18T09:59:43.740" v="21240" actId="47"/>
        <pc:sldMkLst>
          <pc:docMk/>
          <pc:sldMk cId="2543659906" sldId="534"/>
        </pc:sldMkLst>
        <pc:spChg chg="mod">
          <ac:chgData name="Enrico Gallinucci" userId="b06146b1-ee5b-4a4c-b3a5-2319e2ca0e51" providerId="ADAL" clId="{ADA388E2-5A8E-4D2A-88FC-334C57254FCD}" dt="2021-10-18T09:59:31.428" v="21239" actId="20577"/>
          <ac:spMkLst>
            <pc:docMk/>
            <pc:sldMk cId="2543659906" sldId="534"/>
            <ac:spMk id="2" creationId="{3CE543D0-1791-41A5-B7D1-6311B416F84E}"/>
          </ac:spMkLst>
        </pc:spChg>
        <pc:spChg chg="mod">
          <ac:chgData name="Enrico Gallinucci" userId="b06146b1-ee5b-4a4c-b3a5-2319e2ca0e51" providerId="ADAL" clId="{ADA388E2-5A8E-4D2A-88FC-334C57254FCD}" dt="2021-10-18T09:59:09.997" v="21232" actId="20577"/>
          <ac:spMkLst>
            <pc:docMk/>
            <pc:sldMk cId="2543659906" sldId="534"/>
            <ac:spMk id="3" creationId="{9DC36961-587B-49F7-9DA1-486FAA9E5070}"/>
          </ac:spMkLst>
        </pc:spChg>
      </pc:sldChg>
      <pc:sldChg chg="modSp add del mod">
        <pc:chgData name="Enrico Gallinucci" userId="b06146b1-ee5b-4a4c-b3a5-2319e2ca0e51" providerId="ADAL" clId="{ADA388E2-5A8E-4D2A-88FC-334C57254FCD}" dt="2021-10-14T14:58:14.344" v="15268" actId="47"/>
        <pc:sldMkLst>
          <pc:docMk/>
          <pc:sldMk cId="790858879" sldId="535"/>
        </pc:sldMkLst>
        <pc:spChg chg="mod">
          <ac:chgData name="Enrico Gallinucci" userId="b06146b1-ee5b-4a4c-b3a5-2319e2ca0e51" providerId="ADAL" clId="{ADA388E2-5A8E-4D2A-88FC-334C57254FCD}" dt="2021-10-14T14:55:06.907" v="15249" actId="20577"/>
          <ac:spMkLst>
            <pc:docMk/>
            <pc:sldMk cId="790858879" sldId="535"/>
            <ac:spMk id="2" creationId="{3CE543D0-1791-41A5-B7D1-6311B416F84E}"/>
          </ac:spMkLst>
        </pc:spChg>
        <pc:spChg chg="mod">
          <ac:chgData name="Enrico Gallinucci" userId="b06146b1-ee5b-4a4c-b3a5-2319e2ca0e51" providerId="ADAL" clId="{ADA388E2-5A8E-4D2A-88FC-334C57254FCD}" dt="2021-10-07T15:42:19.673" v="10977" actId="20577"/>
          <ac:spMkLst>
            <pc:docMk/>
            <pc:sldMk cId="790858879" sldId="535"/>
            <ac:spMk id="3" creationId="{9DC36961-587B-49F7-9DA1-486FAA9E5070}"/>
          </ac:spMkLst>
        </pc:spChg>
      </pc:sldChg>
      <pc:sldChg chg="addSp modSp add mod">
        <pc:chgData name="Enrico Gallinucci" userId="b06146b1-ee5b-4a4c-b3a5-2319e2ca0e51" providerId="ADAL" clId="{ADA388E2-5A8E-4D2A-88FC-334C57254FCD}" dt="2021-10-08T07:10:02.724" v="11238" actId="20577"/>
        <pc:sldMkLst>
          <pc:docMk/>
          <pc:sldMk cId="2485996350" sldId="536"/>
        </pc:sldMkLst>
        <pc:spChg chg="mod">
          <ac:chgData name="Enrico Gallinucci" userId="b06146b1-ee5b-4a4c-b3a5-2319e2ca0e51" providerId="ADAL" clId="{ADA388E2-5A8E-4D2A-88FC-334C57254FCD}" dt="2021-10-08T06:56:05.415" v="10997" actId="20577"/>
          <ac:spMkLst>
            <pc:docMk/>
            <pc:sldMk cId="2485996350" sldId="536"/>
            <ac:spMk id="2" creationId="{F21F1A94-692B-46D8-BC22-9446D875BDE2}"/>
          </ac:spMkLst>
        </pc:spChg>
        <pc:spChg chg="mod">
          <ac:chgData name="Enrico Gallinucci" userId="b06146b1-ee5b-4a4c-b3a5-2319e2ca0e51" providerId="ADAL" clId="{ADA388E2-5A8E-4D2A-88FC-334C57254FCD}" dt="2021-10-08T07:10:02.724" v="11238" actId="20577"/>
          <ac:spMkLst>
            <pc:docMk/>
            <pc:sldMk cId="2485996350" sldId="536"/>
            <ac:spMk id="3" creationId="{E8462D3E-A078-4955-86DD-019B82E52C87}"/>
          </ac:spMkLst>
        </pc:spChg>
        <pc:spChg chg="add mod">
          <ac:chgData name="Enrico Gallinucci" userId="b06146b1-ee5b-4a4c-b3a5-2319e2ca0e51" providerId="ADAL" clId="{ADA388E2-5A8E-4D2A-88FC-334C57254FCD}" dt="2021-10-08T07:06:40.494" v="11124" actId="14100"/>
          <ac:spMkLst>
            <pc:docMk/>
            <pc:sldMk cId="2485996350" sldId="536"/>
            <ac:spMk id="13" creationId="{B1BF2BAF-E9EF-4D71-B2C9-D318652179CE}"/>
          </ac:spMkLst>
        </pc:spChg>
        <pc:spChg chg="add mod">
          <ac:chgData name="Enrico Gallinucci" userId="b06146b1-ee5b-4a4c-b3a5-2319e2ca0e51" providerId="ADAL" clId="{ADA388E2-5A8E-4D2A-88FC-334C57254FCD}" dt="2021-10-08T07:08:09.811" v="11209" actId="1076"/>
          <ac:spMkLst>
            <pc:docMk/>
            <pc:sldMk cId="2485996350" sldId="536"/>
            <ac:spMk id="14" creationId="{FEEC764E-4DC6-495D-9328-6E743570F842}"/>
          </ac:spMkLst>
        </pc:spChg>
        <pc:spChg chg="add mod">
          <ac:chgData name="Enrico Gallinucci" userId="b06146b1-ee5b-4a4c-b3a5-2319e2ca0e51" providerId="ADAL" clId="{ADA388E2-5A8E-4D2A-88FC-334C57254FCD}" dt="2021-10-08T07:06:55.974" v="11142" actId="1035"/>
          <ac:spMkLst>
            <pc:docMk/>
            <pc:sldMk cId="2485996350" sldId="536"/>
            <ac:spMk id="15" creationId="{9E5975F9-6B88-4DF2-856C-9F0CE6D9B42C}"/>
          </ac:spMkLst>
        </pc:spChg>
        <pc:spChg chg="add mod">
          <ac:chgData name="Enrico Gallinucci" userId="b06146b1-ee5b-4a4c-b3a5-2319e2ca0e51" providerId="ADAL" clId="{ADA388E2-5A8E-4D2A-88FC-334C57254FCD}" dt="2021-10-08T07:07:00.487" v="11144" actId="1076"/>
          <ac:spMkLst>
            <pc:docMk/>
            <pc:sldMk cId="2485996350" sldId="536"/>
            <ac:spMk id="16" creationId="{091C2D24-2A03-498A-83C1-9C56EF8D2DB6}"/>
          </ac:spMkLst>
        </pc:spChg>
        <pc:spChg chg="add mod">
          <ac:chgData name="Enrico Gallinucci" userId="b06146b1-ee5b-4a4c-b3a5-2319e2ca0e51" providerId="ADAL" clId="{ADA388E2-5A8E-4D2A-88FC-334C57254FCD}" dt="2021-10-08T07:07:05.438" v="11146" actId="1076"/>
          <ac:spMkLst>
            <pc:docMk/>
            <pc:sldMk cId="2485996350" sldId="536"/>
            <ac:spMk id="17" creationId="{DF6D0FB0-88F7-4817-8A5B-9C5C42A84205}"/>
          </ac:spMkLst>
        </pc:spChg>
        <pc:spChg chg="add mod">
          <ac:chgData name="Enrico Gallinucci" userId="b06146b1-ee5b-4a4c-b3a5-2319e2ca0e51" providerId="ADAL" clId="{ADA388E2-5A8E-4D2A-88FC-334C57254FCD}" dt="2021-10-08T07:07:15.964" v="11150" actId="14100"/>
          <ac:spMkLst>
            <pc:docMk/>
            <pc:sldMk cId="2485996350" sldId="536"/>
            <ac:spMk id="18" creationId="{E725B02E-8A07-46B5-B000-3934C1D7EBAA}"/>
          </ac:spMkLst>
        </pc:spChg>
        <pc:picChg chg="add mod">
          <ac:chgData name="Enrico Gallinucci" userId="b06146b1-ee5b-4a4c-b3a5-2319e2ca0e51" providerId="ADAL" clId="{ADA388E2-5A8E-4D2A-88FC-334C57254FCD}" dt="2021-10-08T07:08:16.088" v="11210" actId="208"/>
          <ac:picMkLst>
            <pc:docMk/>
            <pc:sldMk cId="2485996350" sldId="536"/>
            <ac:picMk id="8" creationId="{C8C07BB1-89B1-4F5D-8CA6-C7C395010C3A}"/>
          </ac:picMkLst>
        </pc:picChg>
        <pc:picChg chg="add mod modCrop">
          <ac:chgData name="Enrico Gallinucci" userId="b06146b1-ee5b-4a4c-b3a5-2319e2ca0e51" providerId="ADAL" clId="{ADA388E2-5A8E-4D2A-88FC-334C57254FCD}" dt="2021-10-08T07:08:16.088" v="11210" actId="208"/>
          <ac:picMkLst>
            <pc:docMk/>
            <pc:sldMk cId="2485996350" sldId="536"/>
            <ac:picMk id="10" creationId="{C6FD0168-3EC4-4A30-A619-2C029DDFA1A7}"/>
          </ac:picMkLst>
        </pc:picChg>
        <pc:picChg chg="add mod modCrop">
          <ac:chgData name="Enrico Gallinucci" userId="b06146b1-ee5b-4a4c-b3a5-2319e2ca0e51" providerId="ADAL" clId="{ADA388E2-5A8E-4D2A-88FC-334C57254FCD}" dt="2021-10-08T07:08:16.088" v="11210" actId="208"/>
          <ac:picMkLst>
            <pc:docMk/>
            <pc:sldMk cId="2485996350" sldId="536"/>
            <ac:picMk id="12" creationId="{139B7885-4FB6-43B5-AD48-9CA254D82E4E}"/>
          </ac:picMkLst>
        </pc:picChg>
        <pc:cxnChg chg="add mod">
          <ac:chgData name="Enrico Gallinucci" userId="b06146b1-ee5b-4a4c-b3a5-2319e2ca0e51" providerId="ADAL" clId="{ADA388E2-5A8E-4D2A-88FC-334C57254FCD}" dt="2021-10-08T07:08:35.075" v="11213" actId="14100"/>
          <ac:cxnSpMkLst>
            <pc:docMk/>
            <pc:sldMk cId="2485996350" sldId="536"/>
            <ac:cxnSpMk id="19" creationId="{02465F4B-1743-49C6-AD2C-907AFDE69185}"/>
          </ac:cxnSpMkLst>
        </pc:cxnChg>
        <pc:cxnChg chg="add mod">
          <ac:chgData name="Enrico Gallinucci" userId="b06146b1-ee5b-4a4c-b3a5-2319e2ca0e51" providerId="ADAL" clId="{ADA388E2-5A8E-4D2A-88FC-334C57254FCD}" dt="2021-10-08T07:09:04.860" v="11227" actId="14100"/>
          <ac:cxnSpMkLst>
            <pc:docMk/>
            <pc:sldMk cId="2485996350" sldId="536"/>
            <ac:cxnSpMk id="22" creationId="{BC4F9748-58DC-4452-8159-2A044C960C44}"/>
          </ac:cxnSpMkLst>
        </pc:cxnChg>
        <pc:cxnChg chg="add mod">
          <ac:chgData name="Enrico Gallinucci" userId="b06146b1-ee5b-4a4c-b3a5-2319e2ca0e51" providerId="ADAL" clId="{ADA388E2-5A8E-4D2A-88FC-334C57254FCD}" dt="2021-10-08T07:08:46.292" v="11219" actId="14100"/>
          <ac:cxnSpMkLst>
            <pc:docMk/>
            <pc:sldMk cId="2485996350" sldId="536"/>
            <ac:cxnSpMk id="25" creationId="{6F163C63-29CD-48E2-B18F-9EB69609364A}"/>
          </ac:cxnSpMkLst>
        </pc:cxnChg>
        <pc:cxnChg chg="add mod">
          <ac:chgData name="Enrico Gallinucci" userId="b06146b1-ee5b-4a4c-b3a5-2319e2ca0e51" providerId="ADAL" clId="{ADA388E2-5A8E-4D2A-88FC-334C57254FCD}" dt="2021-10-08T07:08:53.147" v="11222" actId="14100"/>
          <ac:cxnSpMkLst>
            <pc:docMk/>
            <pc:sldMk cId="2485996350" sldId="536"/>
            <ac:cxnSpMk id="28" creationId="{004F06E8-0068-4061-B905-07EBAA0A6004}"/>
          </ac:cxnSpMkLst>
        </pc:cxnChg>
        <pc:cxnChg chg="add mod">
          <ac:chgData name="Enrico Gallinucci" userId="b06146b1-ee5b-4a4c-b3a5-2319e2ca0e51" providerId="ADAL" clId="{ADA388E2-5A8E-4D2A-88FC-334C57254FCD}" dt="2021-10-08T07:08:58.779" v="11225" actId="14100"/>
          <ac:cxnSpMkLst>
            <pc:docMk/>
            <pc:sldMk cId="2485996350" sldId="536"/>
            <ac:cxnSpMk id="31" creationId="{CAED31E0-3AB3-4D99-998C-0BE23D4172BA}"/>
          </ac:cxnSpMkLst>
        </pc:cxnChg>
      </pc:sldChg>
      <pc:sldChg chg="addSp delSp modSp add mod">
        <pc:chgData name="Enrico Gallinucci" userId="b06146b1-ee5b-4a4c-b3a5-2319e2ca0e51" providerId="ADAL" clId="{ADA388E2-5A8E-4D2A-88FC-334C57254FCD}" dt="2021-11-15T16:28:38.722" v="24482" actId="1076"/>
        <pc:sldMkLst>
          <pc:docMk/>
          <pc:sldMk cId="444492296" sldId="537"/>
        </pc:sldMkLst>
        <pc:spChg chg="mod">
          <ac:chgData name="Enrico Gallinucci" userId="b06146b1-ee5b-4a4c-b3a5-2319e2ca0e51" providerId="ADAL" clId="{ADA388E2-5A8E-4D2A-88FC-334C57254FCD}" dt="2021-11-15T16:28:38.722" v="24482" actId="1076"/>
          <ac:spMkLst>
            <pc:docMk/>
            <pc:sldMk cId="444492296" sldId="537"/>
            <ac:spMk id="10" creationId="{93759503-36EB-4867-8A0F-9F05C66A8B80}"/>
          </ac:spMkLst>
        </pc:spChg>
        <pc:spChg chg="add mod">
          <ac:chgData name="Enrico Gallinucci" userId="b06146b1-ee5b-4a4c-b3a5-2319e2ca0e51" providerId="ADAL" clId="{ADA388E2-5A8E-4D2A-88FC-334C57254FCD}" dt="2021-11-15T16:28:38.722" v="24482" actId="1076"/>
          <ac:spMkLst>
            <pc:docMk/>
            <pc:sldMk cId="444492296" sldId="537"/>
            <ac:spMk id="12" creationId="{51C4EE20-3B2A-4500-BCE9-B1DBAE302976}"/>
          </ac:spMkLst>
        </pc:spChg>
        <pc:spChg chg="mod">
          <ac:chgData name="Enrico Gallinucci" userId="b06146b1-ee5b-4a4c-b3a5-2319e2ca0e51" providerId="ADAL" clId="{ADA388E2-5A8E-4D2A-88FC-334C57254FCD}" dt="2021-11-15T16:28:38.722" v="24482" actId="1076"/>
          <ac:spMkLst>
            <pc:docMk/>
            <pc:sldMk cId="444492296" sldId="537"/>
            <ac:spMk id="13" creationId="{643085CD-A72B-4F90-B23D-5F0E4F49C1F0}"/>
          </ac:spMkLst>
        </pc:spChg>
        <pc:spChg chg="add mod">
          <ac:chgData name="Enrico Gallinucci" userId="b06146b1-ee5b-4a4c-b3a5-2319e2ca0e51" providerId="ADAL" clId="{ADA388E2-5A8E-4D2A-88FC-334C57254FCD}" dt="2021-11-15T16:28:38.722" v="24482" actId="1076"/>
          <ac:spMkLst>
            <pc:docMk/>
            <pc:sldMk cId="444492296" sldId="537"/>
            <ac:spMk id="16" creationId="{EA5EC250-E931-4CF1-8BE0-412FA561CFED}"/>
          </ac:spMkLst>
        </pc:spChg>
        <pc:spChg chg="add mod">
          <ac:chgData name="Enrico Gallinucci" userId="b06146b1-ee5b-4a4c-b3a5-2319e2ca0e51" providerId="ADAL" clId="{ADA388E2-5A8E-4D2A-88FC-334C57254FCD}" dt="2021-11-15T16:28:38.722" v="24482" actId="1076"/>
          <ac:spMkLst>
            <pc:docMk/>
            <pc:sldMk cId="444492296" sldId="537"/>
            <ac:spMk id="17" creationId="{94C34726-E8F5-414F-B3E8-763F13E576D7}"/>
          </ac:spMkLst>
        </pc:spChg>
        <pc:spChg chg="add mod ord">
          <ac:chgData name="Enrico Gallinucci" userId="b06146b1-ee5b-4a4c-b3a5-2319e2ca0e51" providerId="ADAL" clId="{ADA388E2-5A8E-4D2A-88FC-334C57254FCD}" dt="2021-11-15T16:28:38.722" v="24482" actId="1076"/>
          <ac:spMkLst>
            <pc:docMk/>
            <pc:sldMk cId="444492296" sldId="537"/>
            <ac:spMk id="18" creationId="{0BBA2632-7030-43F6-80A9-E8B4FBEB6B71}"/>
          </ac:spMkLst>
        </pc:spChg>
        <pc:picChg chg="del mod">
          <ac:chgData name="Enrico Gallinucci" userId="b06146b1-ee5b-4a4c-b3a5-2319e2ca0e51" providerId="ADAL" clId="{ADA388E2-5A8E-4D2A-88FC-334C57254FCD}" dt="2021-11-15T16:25:56.416" v="24313" actId="478"/>
          <ac:picMkLst>
            <pc:docMk/>
            <pc:sldMk cId="444492296" sldId="537"/>
            <ac:picMk id="8" creationId="{50CF868A-1BD0-470F-B991-4187D8A8DE66}"/>
          </ac:picMkLst>
        </pc:picChg>
        <pc:picChg chg="add mod ord">
          <ac:chgData name="Enrico Gallinucci" userId="b06146b1-ee5b-4a4c-b3a5-2319e2ca0e51" providerId="ADAL" clId="{ADA388E2-5A8E-4D2A-88FC-334C57254FCD}" dt="2021-11-15T16:28:38.722" v="24482" actId="1076"/>
          <ac:picMkLst>
            <pc:docMk/>
            <pc:sldMk cId="444492296" sldId="537"/>
            <ac:picMk id="21" creationId="{3FC5EB9D-9BEF-434B-8047-4EEFE17FB441}"/>
          </ac:picMkLst>
        </pc:picChg>
        <pc:picChg chg="add del mod">
          <ac:chgData name="Enrico Gallinucci" userId="b06146b1-ee5b-4a4c-b3a5-2319e2ca0e51" providerId="ADAL" clId="{ADA388E2-5A8E-4D2A-88FC-334C57254FCD}" dt="2021-11-15T16:26:13.061" v="24332"/>
          <ac:picMkLst>
            <pc:docMk/>
            <pc:sldMk cId="444492296" sldId="537"/>
            <ac:picMk id="22" creationId="{3CF1006F-947B-44F9-A9B0-F19ADE933C13}"/>
          </ac:picMkLst>
        </pc:picChg>
        <pc:cxnChg chg="mod">
          <ac:chgData name="Enrico Gallinucci" userId="b06146b1-ee5b-4a4c-b3a5-2319e2ca0e51" providerId="ADAL" clId="{ADA388E2-5A8E-4D2A-88FC-334C57254FCD}" dt="2021-11-15T16:28:38.722" v="24482" actId="1076"/>
          <ac:cxnSpMkLst>
            <pc:docMk/>
            <pc:sldMk cId="444492296" sldId="537"/>
            <ac:cxnSpMk id="9" creationId="{6862E4F6-6631-47C8-AF8A-D3B740A36948}"/>
          </ac:cxnSpMkLst>
        </pc:cxnChg>
        <pc:cxnChg chg="add mod">
          <ac:chgData name="Enrico Gallinucci" userId="b06146b1-ee5b-4a4c-b3a5-2319e2ca0e51" providerId="ADAL" clId="{ADA388E2-5A8E-4D2A-88FC-334C57254FCD}" dt="2021-11-15T16:28:38.722" v="24482" actId="1076"/>
          <ac:cxnSpMkLst>
            <pc:docMk/>
            <pc:sldMk cId="444492296" sldId="537"/>
            <ac:cxnSpMk id="14" creationId="{96558574-02B4-4B87-B706-FC784C61D438}"/>
          </ac:cxnSpMkLst>
        </pc:cxnChg>
        <pc:cxnChg chg="add mod">
          <ac:chgData name="Enrico Gallinucci" userId="b06146b1-ee5b-4a4c-b3a5-2319e2ca0e51" providerId="ADAL" clId="{ADA388E2-5A8E-4D2A-88FC-334C57254FCD}" dt="2021-11-15T16:28:38.722" v="24482" actId="1076"/>
          <ac:cxnSpMkLst>
            <pc:docMk/>
            <pc:sldMk cId="444492296" sldId="537"/>
            <ac:cxnSpMk id="19" creationId="{66787870-35A8-47F3-8108-2BB8715C172C}"/>
          </ac:cxnSpMkLst>
        </pc:cxnChg>
        <pc:cxnChg chg="add del mod">
          <ac:chgData name="Enrico Gallinucci" userId="b06146b1-ee5b-4a4c-b3a5-2319e2ca0e51" providerId="ADAL" clId="{ADA388E2-5A8E-4D2A-88FC-334C57254FCD}" dt="2021-11-15T16:20:57.100" v="24290"/>
          <ac:cxnSpMkLst>
            <pc:docMk/>
            <pc:sldMk cId="444492296" sldId="537"/>
            <ac:cxnSpMk id="20" creationId="{241BA96B-853D-4788-9B5C-E85B41131056}"/>
          </ac:cxnSpMkLst>
        </pc:cxnChg>
      </pc:sldChg>
      <pc:sldChg chg="addSp delSp modSp new del mod modShow">
        <pc:chgData name="Enrico Gallinucci" userId="b06146b1-ee5b-4a4c-b3a5-2319e2ca0e51" providerId="ADAL" clId="{ADA388E2-5A8E-4D2A-88FC-334C57254FCD}" dt="2021-10-14T14:59:07.799" v="15382" actId="47"/>
        <pc:sldMkLst>
          <pc:docMk/>
          <pc:sldMk cId="3568474685" sldId="538"/>
        </pc:sldMkLst>
        <pc:spChg chg="mod">
          <ac:chgData name="Enrico Gallinucci" userId="b06146b1-ee5b-4a4c-b3a5-2319e2ca0e51" providerId="ADAL" clId="{ADA388E2-5A8E-4D2A-88FC-334C57254FCD}" dt="2021-10-08T15:14:18.996" v="12070" actId="1076"/>
          <ac:spMkLst>
            <pc:docMk/>
            <pc:sldMk cId="3568474685" sldId="538"/>
            <ac:spMk id="2" creationId="{8133AF57-FBDF-4D11-981F-5786F3F84149}"/>
          </ac:spMkLst>
        </pc:spChg>
        <pc:spChg chg="del">
          <ac:chgData name="Enrico Gallinucci" userId="b06146b1-ee5b-4a4c-b3a5-2319e2ca0e51" providerId="ADAL" clId="{ADA388E2-5A8E-4D2A-88FC-334C57254FCD}" dt="2021-10-08T15:10:31.131" v="11979" actId="478"/>
          <ac:spMkLst>
            <pc:docMk/>
            <pc:sldMk cId="3568474685" sldId="538"/>
            <ac:spMk id="3" creationId="{DD013674-82F4-4FDE-A89E-A1DACAD9A366}"/>
          </ac:spMkLst>
        </pc:spChg>
        <pc:spChg chg="add mod">
          <ac:chgData name="Enrico Gallinucci" userId="b06146b1-ee5b-4a4c-b3a5-2319e2ca0e51" providerId="ADAL" clId="{ADA388E2-5A8E-4D2A-88FC-334C57254FCD}" dt="2021-10-08T15:14:23.247" v="12071" actId="1076"/>
          <ac:spMkLst>
            <pc:docMk/>
            <pc:sldMk cId="3568474685" sldId="538"/>
            <ac:spMk id="10" creationId="{F1333227-0501-4C94-A924-F44F7E762CEC}"/>
          </ac:spMkLst>
        </pc:spChg>
        <pc:spChg chg="add mod">
          <ac:chgData name="Enrico Gallinucci" userId="b06146b1-ee5b-4a4c-b3a5-2319e2ca0e51" providerId="ADAL" clId="{ADA388E2-5A8E-4D2A-88FC-334C57254FCD}" dt="2021-10-08T15:15:44.526" v="12196" actId="20577"/>
          <ac:spMkLst>
            <pc:docMk/>
            <pc:sldMk cId="3568474685" sldId="538"/>
            <ac:spMk id="11" creationId="{E72C1F5C-76DB-4ADD-978E-F72E0EA54A30}"/>
          </ac:spMkLst>
        </pc:spChg>
        <pc:spChg chg="add mod">
          <ac:chgData name="Enrico Gallinucci" userId="b06146b1-ee5b-4a4c-b3a5-2319e2ca0e51" providerId="ADAL" clId="{ADA388E2-5A8E-4D2A-88FC-334C57254FCD}" dt="2021-10-08T15:14:23.247" v="12071" actId="1076"/>
          <ac:spMkLst>
            <pc:docMk/>
            <pc:sldMk cId="3568474685" sldId="538"/>
            <ac:spMk id="15" creationId="{8C5F2F06-8B68-4D08-A0D8-CD9EE5224B8D}"/>
          </ac:spMkLst>
        </pc:spChg>
        <pc:spChg chg="add mod">
          <ac:chgData name="Enrico Gallinucci" userId="b06146b1-ee5b-4a4c-b3a5-2319e2ca0e51" providerId="ADAL" clId="{ADA388E2-5A8E-4D2A-88FC-334C57254FCD}" dt="2021-10-08T15:15:08.358" v="12123" actId="1076"/>
          <ac:spMkLst>
            <pc:docMk/>
            <pc:sldMk cId="3568474685" sldId="538"/>
            <ac:spMk id="20" creationId="{3A6124A0-A17D-4212-8E5E-E5EDC4F8A80E}"/>
          </ac:spMkLst>
        </pc:spChg>
        <pc:spChg chg="add mod">
          <ac:chgData name="Enrico Gallinucci" userId="b06146b1-ee5b-4a4c-b3a5-2319e2ca0e51" providerId="ADAL" clId="{ADA388E2-5A8E-4D2A-88FC-334C57254FCD}" dt="2021-10-08T15:15:14.590" v="12130" actId="1037"/>
          <ac:spMkLst>
            <pc:docMk/>
            <pc:sldMk cId="3568474685" sldId="538"/>
            <ac:spMk id="21" creationId="{CE299D48-789E-412F-99FA-012E31F800F3}"/>
          </ac:spMkLst>
        </pc:spChg>
        <pc:spChg chg="add mod">
          <ac:chgData name="Enrico Gallinucci" userId="b06146b1-ee5b-4a4c-b3a5-2319e2ca0e51" providerId="ADAL" clId="{ADA388E2-5A8E-4D2A-88FC-334C57254FCD}" dt="2021-10-08T15:15:18.078" v="12132" actId="1076"/>
          <ac:spMkLst>
            <pc:docMk/>
            <pc:sldMk cId="3568474685" sldId="538"/>
            <ac:spMk id="22" creationId="{AA144C45-F1EC-4BA6-BD0C-C66EA6B4C67A}"/>
          </ac:spMkLst>
        </pc:spChg>
        <pc:picChg chg="add mod">
          <ac:chgData name="Enrico Gallinucci" userId="b06146b1-ee5b-4a4c-b3a5-2319e2ca0e51" providerId="ADAL" clId="{ADA388E2-5A8E-4D2A-88FC-334C57254FCD}" dt="2021-10-08T15:14:23.247" v="12071" actId="1076"/>
          <ac:picMkLst>
            <pc:docMk/>
            <pc:sldMk cId="3568474685" sldId="538"/>
            <ac:picMk id="8" creationId="{FE9E0843-1D7F-480E-AFC3-C8F0924D6641}"/>
          </ac:picMkLst>
        </pc:picChg>
        <pc:picChg chg="add mod">
          <ac:chgData name="Enrico Gallinucci" userId="b06146b1-ee5b-4a4c-b3a5-2319e2ca0e51" providerId="ADAL" clId="{ADA388E2-5A8E-4D2A-88FC-334C57254FCD}" dt="2021-10-08T15:15:31.350" v="12139" actId="208"/>
          <ac:picMkLst>
            <pc:docMk/>
            <pc:sldMk cId="3568474685" sldId="538"/>
            <ac:picMk id="19" creationId="{EB40875F-65D1-4427-898B-23DDAFC9DCDF}"/>
          </ac:picMkLst>
        </pc:picChg>
        <pc:cxnChg chg="add mod">
          <ac:chgData name="Enrico Gallinucci" userId="b06146b1-ee5b-4a4c-b3a5-2319e2ca0e51" providerId="ADAL" clId="{ADA388E2-5A8E-4D2A-88FC-334C57254FCD}" dt="2021-10-08T15:14:23.247" v="12071" actId="1076"/>
          <ac:cxnSpMkLst>
            <pc:docMk/>
            <pc:sldMk cId="3568474685" sldId="538"/>
            <ac:cxnSpMk id="9" creationId="{9495271F-D8AE-4949-B8DE-E5A47BE82621}"/>
          </ac:cxnSpMkLst>
        </pc:cxnChg>
        <pc:cxnChg chg="add mod">
          <ac:chgData name="Enrico Gallinucci" userId="b06146b1-ee5b-4a4c-b3a5-2319e2ca0e51" providerId="ADAL" clId="{ADA388E2-5A8E-4D2A-88FC-334C57254FCD}" dt="2021-10-08T15:15:24.070" v="12135" actId="14100"/>
          <ac:cxnSpMkLst>
            <pc:docMk/>
            <pc:sldMk cId="3568474685" sldId="538"/>
            <ac:cxnSpMk id="23" creationId="{60CE73A9-D739-41B2-8BE4-48512C9082A3}"/>
          </ac:cxnSpMkLst>
        </pc:cxnChg>
        <pc:cxnChg chg="add mod">
          <ac:chgData name="Enrico Gallinucci" userId="b06146b1-ee5b-4a4c-b3a5-2319e2ca0e51" providerId="ADAL" clId="{ADA388E2-5A8E-4D2A-88FC-334C57254FCD}" dt="2021-10-08T15:15:28.654" v="12138" actId="14100"/>
          <ac:cxnSpMkLst>
            <pc:docMk/>
            <pc:sldMk cId="3568474685" sldId="538"/>
            <ac:cxnSpMk id="26" creationId="{08E3D038-C0B5-4BDD-BC24-1514B57BEBDA}"/>
          </ac:cxnSpMkLst>
        </pc:cxnChg>
      </pc:sldChg>
      <pc:sldChg chg="delSp modSp new del mod">
        <pc:chgData name="Enrico Gallinucci" userId="b06146b1-ee5b-4a4c-b3a5-2319e2ca0e51" providerId="ADAL" clId="{ADA388E2-5A8E-4D2A-88FC-334C57254FCD}" dt="2021-10-08T15:41:49.064" v="13137" actId="47"/>
        <pc:sldMkLst>
          <pc:docMk/>
          <pc:sldMk cId="185062021" sldId="539"/>
        </pc:sldMkLst>
        <pc:spChg chg="mod">
          <ac:chgData name="Enrico Gallinucci" userId="b06146b1-ee5b-4a4c-b3a5-2319e2ca0e51" providerId="ADAL" clId="{ADA388E2-5A8E-4D2A-88FC-334C57254FCD}" dt="2021-10-08T15:19:34.739" v="12521"/>
          <ac:spMkLst>
            <pc:docMk/>
            <pc:sldMk cId="185062021" sldId="539"/>
            <ac:spMk id="2" creationId="{F31D5AD6-7B91-442F-8299-D6280B5403AD}"/>
          </ac:spMkLst>
        </pc:spChg>
        <pc:spChg chg="del">
          <ac:chgData name="Enrico Gallinucci" userId="b06146b1-ee5b-4a4c-b3a5-2319e2ca0e51" providerId="ADAL" clId="{ADA388E2-5A8E-4D2A-88FC-334C57254FCD}" dt="2021-10-08T15:19:36.295" v="12522" actId="478"/>
          <ac:spMkLst>
            <pc:docMk/>
            <pc:sldMk cId="185062021" sldId="539"/>
            <ac:spMk id="3" creationId="{EE264F56-FC82-4E3F-A891-3902011908DC}"/>
          </ac:spMkLst>
        </pc:spChg>
      </pc:sldChg>
      <pc:sldChg chg="addSp modSp add mod">
        <pc:chgData name="Enrico Gallinucci" userId="b06146b1-ee5b-4a4c-b3a5-2319e2ca0e51" providerId="ADAL" clId="{ADA388E2-5A8E-4D2A-88FC-334C57254FCD}" dt="2021-10-14T12:55:35.746" v="14176" actId="20577"/>
        <pc:sldMkLst>
          <pc:docMk/>
          <pc:sldMk cId="90843254" sldId="540"/>
        </pc:sldMkLst>
        <pc:spChg chg="mod">
          <ac:chgData name="Enrico Gallinucci" userId="b06146b1-ee5b-4a4c-b3a5-2319e2ca0e51" providerId="ADAL" clId="{ADA388E2-5A8E-4D2A-88FC-334C57254FCD}" dt="2021-10-14T12:55:35.746" v="14176" actId="20577"/>
          <ac:spMkLst>
            <pc:docMk/>
            <pc:sldMk cId="90843254" sldId="540"/>
            <ac:spMk id="3" creationId="{9DC36961-587B-49F7-9DA1-486FAA9E5070}"/>
          </ac:spMkLst>
        </pc:spChg>
        <pc:spChg chg="add mod">
          <ac:chgData name="Enrico Gallinucci" userId="b06146b1-ee5b-4a4c-b3a5-2319e2ca0e51" providerId="ADAL" clId="{ADA388E2-5A8E-4D2A-88FC-334C57254FCD}" dt="2021-10-08T15:34:39.928" v="12916" actId="1076"/>
          <ac:spMkLst>
            <pc:docMk/>
            <pc:sldMk cId="90843254" sldId="540"/>
            <ac:spMk id="11" creationId="{8C722A92-F91E-4C4D-99FB-EAE23E7EB72E}"/>
          </ac:spMkLst>
        </pc:spChg>
        <pc:picChg chg="add mod">
          <ac:chgData name="Enrico Gallinucci" userId="b06146b1-ee5b-4a4c-b3a5-2319e2ca0e51" providerId="ADAL" clId="{ADA388E2-5A8E-4D2A-88FC-334C57254FCD}" dt="2021-10-08T15:34:31.440" v="12913" actId="1076"/>
          <ac:picMkLst>
            <pc:docMk/>
            <pc:sldMk cId="90843254" sldId="540"/>
            <ac:picMk id="8" creationId="{48843B11-042F-4D1A-942D-7FF7BCF3C30A}"/>
          </ac:picMkLst>
        </pc:picChg>
        <pc:picChg chg="add mod">
          <ac:chgData name="Enrico Gallinucci" userId="b06146b1-ee5b-4a4c-b3a5-2319e2ca0e51" providerId="ADAL" clId="{ADA388E2-5A8E-4D2A-88FC-334C57254FCD}" dt="2021-10-08T15:34:39.928" v="12916" actId="1076"/>
          <ac:picMkLst>
            <pc:docMk/>
            <pc:sldMk cId="90843254" sldId="540"/>
            <ac:picMk id="10" creationId="{9450D711-47FF-4122-9B36-EFFCC867B078}"/>
          </ac:picMkLst>
        </pc:picChg>
        <pc:cxnChg chg="add mod">
          <ac:chgData name="Enrico Gallinucci" userId="b06146b1-ee5b-4a4c-b3a5-2319e2ca0e51" providerId="ADAL" clId="{ADA388E2-5A8E-4D2A-88FC-334C57254FCD}" dt="2021-10-08T15:34:39.928" v="12916" actId="1076"/>
          <ac:cxnSpMkLst>
            <pc:docMk/>
            <pc:sldMk cId="90843254" sldId="540"/>
            <ac:cxnSpMk id="12" creationId="{A7609B86-7E7A-4065-B670-13136731D09F}"/>
          </ac:cxnSpMkLst>
        </pc:cxnChg>
      </pc:sldChg>
      <pc:sldChg chg="addSp delSp modSp new mod">
        <pc:chgData name="Enrico Gallinucci" userId="b06146b1-ee5b-4a4c-b3a5-2319e2ca0e51" providerId="ADAL" clId="{ADA388E2-5A8E-4D2A-88FC-334C57254FCD}" dt="2021-11-12T15:20:36.426" v="23984" actId="1076"/>
        <pc:sldMkLst>
          <pc:docMk/>
          <pc:sldMk cId="4040066501" sldId="541"/>
        </pc:sldMkLst>
        <pc:spChg chg="mod">
          <ac:chgData name="Enrico Gallinucci" userId="b06146b1-ee5b-4a4c-b3a5-2319e2ca0e51" providerId="ADAL" clId="{ADA388E2-5A8E-4D2A-88FC-334C57254FCD}" dt="2021-10-08T15:28:06.530" v="12784"/>
          <ac:spMkLst>
            <pc:docMk/>
            <pc:sldMk cId="4040066501" sldId="541"/>
            <ac:spMk id="2" creationId="{C42954A2-D137-4E89-A6CC-96D5F56E6AC6}"/>
          </ac:spMkLst>
        </pc:spChg>
        <pc:spChg chg="mod">
          <ac:chgData name="Enrico Gallinucci" userId="b06146b1-ee5b-4a4c-b3a5-2319e2ca0e51" providerId="ADAL" clId="{ADA388E2-5A8E-4D2A-88FC-334C57254FCD}" dt="2021-11-12T15:20:36.426" v="23984" actId="1076"/>
          <ac:spMkLst>
            <pc:docMk/>
            <pc:sldMk cId="4040066501" sldId="541"/>
            <ac:spMk id="3" creationId="{F2D4EB88-4673-4F61-BA20-4A32AB104F9D}"/>
          </ac:spMkLst>
        </pc:spChg>
        <pc:spChg chg="add del mod">
          <ac:chgData name="Enrico Gallinucci" userId="b06146b1-ee5b-4a4c-b3a5-2319e2ca0e51" providerId="ADAL" clId="{ADA388E2-5A8E-4D2A-88FC-334C57254FCD}" dt="2021-10-08T15:27:52.710" v="12781" actId="478"/>
          <ac:spMkLst>
            <pc:docMk/>
            <pc:sldMk cId="4040066501" sldId="541"/>
            <ac:spMk id="9" creationId="{964E1833-7381-4E95-B07B-8BEFC066D15E}"/>
          </ac:spMkLst>
        </pc:spChg>
        <pc:spChg chg="add del mod">
          <ac:chgData name="Enrico Gallinucci" userId="b06146b1-ee5b-4a4c-b3a5-2319e2ca0e51" providerId="ADAL" clId="{ADA388E2-5A8E-4D2A-88FC-334C57254FCD}" dt="2021-10-08T15:35:45.825" v="12983" actId="478"/>
          <ac:spMkLst>
            <pc:docMk/>
            <pc:sldMk cId="4040066501" sldId="541"/>
            <ac:spMk id="11" creationId="{386EEC5B-8B4F-4ED4-9ECA-25F3979EFF09}"/>
          </ac:spMkLst>
        </pc:spChg>
        <pc:spChg chg="add mod">
          <ac:chgData name="Enrico Gallinucci" userId="b06146b1-ee5b-4a4c-b3a5-2319e2ca0e51" providerId="ADAL" clId="{ADA388E2-5A8E-4D2A-88FC-334C57254FCD}" dt="2021-11-12T15:19:19.932" v="23944" actId="207"/>
          <ac:spMkLst>
            <pc:docMk/>
            <pc:sldMk cId="4040066501" sldId="541"/>
            <ac:spMk id="11" creationId="{D750BA2C-7F93-43E5-A902-C6BA1FA274ED}"/>
          </ac:spMkLst>
        </pc:spChg>
        <pc:spChg chg="add mod">
          <ac:chgData name="Enrico Gallinucci" userId="b06146b1-ee5b-4a4c-b3a5-2319e2ca0e51" providerId="ADAL" clId="{ADA388E2-5A8E-4D2A-88FC-334C57254FCD}" dt="2021-11-12T15:19:31.188" v="23954" actId="20577"/>
          <ac:spMkLst>
            <pc:docMk/>
            <pc:sldMk cId="4040066501" sldId="541"/>
            <ac:spMk id="12" creationId="{9FB9A6BE-BD80-4998-AF82-1B00C51420FD}"/>
          </ac:spMkLst>
        </pc:spChg>
        <pc:spChg chg="add del mod">
          <ac:chgData name="Enrico Gallinucci" userId="b06146b1-ee5b-4a4c-b3a5-2319e2ca0e51" providerId="ADAL" clId="{ADA388E2-5A8E-4D2A-88FC-334C57254FCD}" dt="2021-10-08T15:35:45.825" v="12983" actId="478"/>
          <ac:spMkLst>
            <pc:docMk/>
            <pc:sldMk cId="4040066501" sldId="541"/>
            <ac:spMk id="12" creationId="{F97DAE5D-2F17-455F-BB87-DDFD8644DF74}"/>
          </ac:spMkLst>
        </pc:spChg>
        <pc:picChg chg="add del mod">
          <ac:chgData name="Enrico Gallinucci" userId="b06146b1-ee5b-4a4c-b3a5-2319e2ca0e51" providerId="ADAL" clId="{ADA388E2-5A8E-4D2A-88FC-334C57254FCD}" dt="2021-10-08T15:35:38.678" v="12980" actId="478"/>
          <ac:picMkLst>
            <pc:docMk/>
            <pc:sldMk cId="4040066501" sldId="541"/>
            <ac:picMk id="8" creationId="{965ADE4B-9A76-4FCD-980B-18E79CA2145D}"/>
          </ac:picMkLst>
        </pc:picChg>
        <pc:picChg chg="add mod">
          <ac:chgData name="Enrico Gallinucci" userId="b06146b1-ee5b-4a4c-b3a5-2319e2ca0e51" providerId="ADAL" clId="{ADA388E2-5A8E-4D2A-88FC-334C57254FCD}" dt="2021-10-08T15:36:36.287" v="12988" actId="1076"/>
          <ac:picMkLst>
            <pc:docMk/>
            <pc:sldMk cId="4040066501" sldId="541"/>
            <ac:picMk id="17" creationId="{85514C7E-E774-4D99-82FA-323D2903DDF1}"/>
          </ac:picMkLst>
        </pc:picChg>
        <pc:picChg chg="add mod">
          <ac:chgData name="Enrico Gallinucci" userId="b06146b1-ee5b-4a4c-b3a5-2319e2ca0e51" providerId="ADAL" clId="{ADA388E2-5A8E-4D2A-88FC-334C57254FCD}" dt="2021-10-08T15:41:44.814" v="13136" actId="1076"/>
          <ac:picMkLst>
            <pc:docMk/>
            <pc:sldMk cId="4040066501" sldId="541"/>
            <ac:picMk id="19" creationId="{E1D3BA40-DC99-44E9-AB50-75DE16FB1C74}"/>
          </ac:picMkLst>
        </pc:picChg>
        <pc:picChg chg="add mod">
          <ac:chgData name="Enrico Gallinucci" userId="b06146b1-ee5b-4a4c-b3a5-2319e2ca0e51" providerId="ADAL" clId="{ADA388E2-5A8E-4D2A-88FC-334C57254FCD}" dt="2021-10-08T15:41:44.814" v="13136" actId="1076"/>
          <ac:picMkLst>
            <pc:docMk/>
            <pc:sldMk cId="4040066501" sldId="541"/>
            <ac:picMk id="21" creationId="{54F0C8D8-1A09-4819-9358-8C7A43017D56}"/>
          </ac:picMkLst>
        </pc:picChg>
        <pc:cxnChg chg="add del mod">
          <ac:chgData name="Enrico Gallinucci" userId="b06146b1-ee5b-4a4c-b3a5-2319e2ca0e51" providerId="ADAL" clId="{ADA388E2-5A8E-4D2A-88FC-334C57254FCD}" dt="2021-10-08T15:27:38.085" v="12773" actId="478"/>
          <ac:cxnSpMkLst>
            <pc:docMk/>
            <pc:sldMk cId="4040066501" sldId="541"/>
            <ac:cxnSpMk id="10" creationId="{908A442C-11AA-4803-A585-BE509E201EA1}"/>
          </ac:cxnSpMkLst>
        </pc:cxnChg>
        <pc:cxnChg chg="add del mod">
          <ac:chgData name="Enrico Gallinucci" userId="b06146b1-ee5b-4a4c-b3a5-2319e2ca0e51" providerId="ADAL" clId="{ADA388E2-5A8E-4D2A-88FC-334C57254FCD}" dt="2021-10-08T15:35:45.825" v="12983" actId="478"/>
          <ac:cxnSpMkLst>
            <pc:docMk/>
            <pc:sldMk cId="4040066501" sldId="541"/>
            <ac:cxnSpMk id="13" creationId="{1164D948-7F3B-4874-976A-F470C9676D0E}"/>
          </ac:cxnSpMkLst>
        </pc:cxnChg>
        <pc:cxnChg chg="add del mod">
          <ac:chgData name="Enrico Gallinucci" userId="b06146b1-ee5b-4a4c-b3a5-2319e2ca0e51" providerId="ADAL" clId="{ADA388E2-5A8E-4D2A-88FC-334C57254FCD}" dt="2021-11-12T15:18:32.286" v="23926" actId="478"/>
          <ac:cxnSpMkLst>
            <pc:docMk/>
            <pc:sldMk cId="4040066501" sldId="541"/>
            <ac:cxnSpMk id="22" creationId="{B84C0E2A-9468-4B4D-812C-4722A9A6F3E1}"/>
          </ac:cxnSpMkLst>
        </pc:cxnChg>
      </pc:sldChg>
      <pc:sldChg chg="addSp delSp modSp add mod">
        <pc:chgData name="Enrico Gallinucci" userId="b06146b1-ee5b-4a4c-b3a5-2319e2ca0e51" providerId="ADAL" clId="{ADA388E2-5A8E-4D2A-88FC-334C57254FCD}" dt="2021-10-14T14:54:43.331" v="15242" actId="1076"/>
        <pc:sldMkLst>
          <pc:docMk/>
          <pc:sldMk cId="269528211" sldId="542"/>
        </pc:sldMkLst>
        <pc:spChg chg="mod">
          <ac:chgData name="Enrico Gallinucci" userId="b06146b1-ee5b-4a4c-b3a5-2319e2ca0e51" providerId="ADAL" clId="{ADA388E2-5A8E-4D2A-88FC-334C57254FCD}" dt="2021-10-14T14:54:25.510" v="15240" actId="6549"/>
          <ac:spMkLst>
            <pc:docMk/>
            <pc:sldMk cId="269528211" sldId="542"/>
            <ac:spMk id="3" creationId="{F2D4EB88-4673-4F61-BA20-4A32AB104F9D}"/>
          </ac:spMkLst>
        </pc:spChg>
        <pc:spChg chg="del">
          <ac:chgData name="Enrico Gallinucci" userId="b06146b1-ee5b-4a4c-b3a5-2319e2ca0e51" providerId="ADAL" clId="{ADA388E2-5A8E-4D2A-88FC-334C57254FCD}" dt="2021-10-14T14:50:22.901" v="14869" actId="21"/>
          <ac:spMkLst>
            <pc:docMk/>
            <pc:sldMk cId="269528211" sldId="542"/>
            <ac:spMk id="11" creationId="{386EEC5B-8B4F-4ED4-9ECA-25F3979EFF09}"/>
          </ac:spMkLst>
        </pc:spChg>
        <pc:spChg chg="del">
          <ac:chgData name="Enrico Gallinucci" userId="b06146b1-ee5b-4a4c-b3a5-2319e2ca0e51" providerId="ADAL" clId="{ADA388E2-5A8E-4D2A-88FC-334C57254FCD}" dt="2021-10-14T14:50:22.901" v="14869" actId="21"/>
          <ac:spMkLst>
            <pc:docMk/>
            <pc:sldMk cId="269528211" sldId="542"/>
            <ac:spMk id="12" creationId="{F97DAE5D-2F17-455F-BB87-DDFD8644DF74}"/>
          </ac:spMkLst>
        </pc:spChg>
        <pc:picChg chg="del">
          <ac:chgData name="Enrico Gallinucci" userId="b06146b1-ee5b-4a4c-b3a5-2319e2ca0e51" providerId="ADAL" clId="{ADA388E2-5A8E-4D2A-88FC-334C57254FCD}" dt="2021-10-14T14:32:13.005" v="14858" actId="21"/>
          <ac:picMkLst>
            <pc:docMk/>
            <pc:sldMk cId="269528211" sldId="542"/>
            <ac:picMk id="8" creationId="{965ADE4B-9A76-4FCD-980B-18E79CA2145D}"/>
          </ac:picMkLst>
        </pc:picChg>
        <pc:picChg chg="add mod ord">
          <ac:chgData name="Enrico Gallinucci" userId="b06146b1-ee5b-4a4c-b3a5-2319e2ca0e51" providerId="ADAL" clId="{ADA388E2-5A8E-4D2A-88FC-334C57254FCD}" dt="2021-10-14T14:54:43.331" v="15242" actId="1076"/>
          <ac:picMkLst>
            <pc:docMk/>
            <pc:sldMk cId="269528211" sldId="542"/>
            <ac:picMk id="9" creationId="{FA21C90B-B164-4935-BA9D-0A1562638F97}"/>
          </ac:picMkLst>
        </pc:picChg>
        <pc:picChg chg="del">
          <ac:chgData name="Enrico Gallinucci" userId="b06146b1-ee5b-4a4c-b3a5-2319e2ca0e51" providerId="ADAL" clId="{ADA388E2-5A8E-4D2A-88FC-334C57254FCD}" dt="2021-10-14T14:31:47.717" v="14784" actId="478"/>
          <ac:picMkLst>
            <pc:docMk/>
            <pc:sldMk cId="269528211" sldId="542"/>
            <ac:picMk id="17" creationId="{85514C7E-E774-4D99-82FA-323D2903DDF1}"/>
          </ac:picMkLst>
        </pc:picChg>
        <pc:cxnChg chg="del mod">
          <ac:chgData name="Enrico Gallinucci" userId="b06146b1-ee5b-4a4c-b3a5-2319e2ca0e51" providerId="ADAL" clId="{ADA388E2-5A8E-4D2A-88FC-334C57254FCD}" dt="2021-10-14T14:50:22.901" v="14869" actId="21"/>
          <ac:cxnSpMkLst>
            <pc:docMk/>
            <pc:sldMk cId="269528211" sldId="542"/>
            <ac:cxnSpMk id="13" creationId="{1164D948-7F3B-4874-976A-F470C9676D0E}"/>
          </ac:cxnSpMkLst>
        </pc:cxnChg>
      </pc:sldChg>
      <pc:sldChg chg="addSp modSp new mod">
        <pc:chgData name="Enrico Gallinucci" userId="b06146b1-ee5b-4a4c-b3a5-2319e2ca0e51" providerId="ADAL" clId="{ADA388E2-5A8E-4D2A-88FC-334C57254FCD}" dt="2021-10-14T14:50:26.529" v="14871" actId="1076"/>
        <pc:sldMkLst>
          <pc:docMk/>
          <pc:sldMk cId="4160502436" sldId="543"/>
        </pc:sldMkLst>
        <pc:spChg chg="mod">
          <ac:chgData name="Enrico Gallinucci" userId="b06146b1-ee5b-4a4c-b3a5-2319e2ca0e51" providerId="ADAL" clId="{ADA388E2-5A8E-4D2A-88FC-334C57254FCD}" dt="2021-10-14T14:32:36.052" v="14860"/>
          <ac:spMkLst>
            <pc:docMk/>
            <pc:sldMk cId="4160502436" sldId="543"/>
            <ac:spMk id="2" creationId="{2A243A18-CE71-4DDE-B03B-A50951218EB4}"/>
          </ac:spMkLst>
        </pc:spChg>
        <pc:spChg chg="mod">
          <ac:chgData name="Enrico Gallinucci" userId="b06146b1-ee5b-4a4c-b3a5-2319e2ca0e51" providerId="ADAL" clId="{ADA388E2-5A8E-4D2A-88FC-334C57254FCD}" dt="2021-10-14T14:50:05.584" v="14865" actId="20577"/>
          <ac:spMkLst>
            <pc:docMk/>
            <pc:sldMk cId="4160502436" sldId="543"/>
            <ac:spMk id="3" creationId="{4D156374-DF73-45C8-8FA2-D15EF4F94BE0}"/>
          </ac:spMkLst>
        </pc:spChg>
        <pc:spChg chg="add mod">
          <ac:chgData name="Enrico Gallinucci" userId="b06146b1-ee5b-4a4c-b3a5-2319e2ca0e51" providerId="ADAL" clId="{ADA388E2-5A8E-4D2A-88FC-334C57254FCD}" dt="2021-10-14T14:50:26.529" v="14871" actId="1076"/>
          <ac:spMkLst>
            <pc:docMk/>
            <pc:sldMk cId="4160502436" sldId="543"/>
            <ac:spMk id="10" creationId="{8529D596-336F-4DD6-8C05-742AFD1AB945}"/>
          </ac:spMkLst>
        </pc:spChg>
        <pc:spChg chg="add mod">
          <ac:chgData name="Enrico Gallinucci" userId="b06146b1-ee5b-4a4c-b3a5-2319e2ca0e51" providerId="ADAL" clId="{ADA388E2-5A8E-4D2A-88FC-334C57254FCD}" dt="2021-10-14T14:50:26.529" v="14871" actId="1076"/>
          <ac:spMkLst>
            <pc:docMk/>
            <pc:sldMk cId="4160502436" sldId="543"/>
            <ac:spMk id="11" creationId="{48F825BE-5461-4F43-96C7-6443BBB5FEA5}"/>
          </ac:spMkLst>
        </pc:spChg>
        <pc:picChg chg="add mod">
          <ac:chgData name="Enrico Gallinucci" userId="b06146b1-ee5b-4a4c-b3a5-2319e2ca0e51" providerId="ADAL" clId="{ADA388E2-5A8E-4D2A-88FC-334C57254FCD}" dt="2021-10-14T14:32:43.445" v="14861" actId="1076"/>
          <ac:picMkLst>
            <pc:docMk/>
            <pc:sldMk cId="4160502436" sldId="543"/>
            <ac:picMk id="7" creationId="{CC23BE23-966C-4F31-826C-5DB775E6EC60}"/>
          </ac:picMkLst>
        </pc:picChg>
        <pc:picChg chg="add mod">
          <ac:chgData name="Enrico Gallinucci" userId="b06146b1-ee5b-4a4c-b3a5-2319e2ca0e51" providerId="ADAL" clId="{ADA388E2-5A8E-4D2A-88FC-334C57254FCD}" dt="2021-10-14T14:33:14.219" v="14864" actId="208"/>
          <ac:picMkLst>
            <pc:docMk/>
            <pc:sldMk cId="4160502436" sldId="543"/>
            <ac:picMk id="9" creationId="{0B87C462-5C1B-4629-96A9-D6CC96D45FC2}"/>
          </ac:picMkLst>
        </pc:picChg>
        <pc:cxnChg chg="add mod">
          <ac:chgData name="Enrico Gallinucci" userId="b06146b1-ee5b-4a4c-b3a5-2319e2ca0e51" providerId="ADAL" clId="{ADA388E2-5A8E-4D2A-88FC-334C57254FCD}" dt="2021-10-14T14:50:26.529" v="14871" actId="1076"/>
          <ac:cxnSpMkLst>
            <pc:docMk/>
            <pc:sldMk cId="4160502436" sldId="543"/>
            <ac:cxnSpMk id="12" creationId="{43BA14A2-43A4-4379-83E1-90332018D377}"/>
          </ac:cxnSpMkLst>
        </pc:cxnChg>
      </pc:sldChg>
      <pc:sldChg chg="modSp new mod">
        <pc:chgData name="Enrico Gallinucci" userId="b06146b1-ee5b-4a4c-b3a5-2319e2ca0e51" providerId="ADAL" clId="{ADA388E2-5A8E-4D2A-88FC-334C57254FCD}" dt="2021-10-14T12:37:38.093" v="13228" actId="20577"/>
        <pc:sldMkLst>
          <pc:docMk/>
          <pc:sldMk cId="3060712699" sldId="544"/>
        </pc:sldMkLst>
        <pc:spChg chg="mod">
          <ac:chgData name="Enrico Gallinucci" userId="b06146b1-ee5b-4a4c-b3a5-2319e2ca0e51" providerId="ADAL" clId="{ADA388E2-5A8E-4D2A-88FC-334C57254FCD}" dt="2021-10-14T12:37:14.708" v="13180" actId="20577"/>
          <ac:spMkLst>
            <pc:docMk/>
            <pc:sldMk cId="3060712699" sldId="544"/>
            <ac:spMk id="2" creationId="{D736F149-DAAC-41D8-B6AD-02AAEAEEC911}"/>
          </ac:spMkLst>
        </pc:spChg>
        <pc:spChg chg="mod">
          <ac:chgData name="Enrico Gallinucci" userId="b06146b1-ee5b-4a4c-b3a5-2319e2ca0e51" providerId="ADAL" clId="{ADA388E2-5A8E-4D2A-88FC-334C57254FCD}" dt="2021-10-14T12:37:38.093" v="13228" actId="20577"/>
          <ac:spMkLst>
            <pc:docMk/>
            <pc:sldMk cId="3060712699" sldId="544"/>
            <ac:spMk id="3" creationId="{C1484C1A-759A-4636-B88B-06CFFF0F6E25}"/>
          </ac:spMkLst>
        </pc:spChg>
      </pc:sldChg>
      <pc:sldChg chg="modSp new mod">
        <pc:chgData name="Enrico Gallinucci" userId="b06146b1-ee5b-4a4c-b3a5-2319e2ca0e51" providerId="ADAL" clId="{ADA388E2-5A8E-4D2A-88FC-334C57254FCD}" dt="2021-10-14T12:41:03.421" v="13525" actId="20577"/>
        <pc:sldMkLst>
          <pc:docMk/>
          <pc:sldMk cId="1026084486" sldId="545"/>
        </pc:sldMkLst>
        <pc:spChg chg="mod">
          <ac:chgData name="Enrico Gallinucci" userId="b06146b1-ee5b-4a4c-b3a5-2319e2ca0e51" providerId="ADAL" clId="{ADA388E2-5A8E-4D2A-88FC-334C57254FCD}" dt="2021-10-14T12:37:57.173" v="13252" actId="20577"/>
          <ac:spMkLst>
            <pc:docMk/>
            <pc:sldMk cId="1026084486" sldId="545"/>
            <ac:spMk id="2" creationId="{DB84C0B6-C00C-4FE1-B385-8E1261BE8234}"/>
          </ac:spMkLst>
        </pc:spChg>
        <pc:spChg chg="mod">
          <ac:chgData name="Enrico Gallinucci" userId="b06146b1-ee5b-4a4c-b3a5-2319e2ca0e51" providerId="ADAL" clId="{ADA388E2-5A8E-4D2A-88FC-334C57254FCD}" dt="2021-10-14T12:41:03.421" v="13525" actId="20577"/>
          <ac:spMkLst>
            <pc:docMk/>
            <pc:sldMk cId="1026084486" sldId="545"/>
            <ac:spMk id="3" creationId="{440C0F99-79E4-4931-8156-F98007EE956F}"/>
          </ac:spMkLst>
        </pc:spChg>
      </pc:sldChg>
      <pc:sldChg chg="addSp modSp add mod">
        <pc:chgData name="Enrico Gallinucci" userId="b06146b1-ee5b-4a4c-b3a5-2319e2ca0e51" providerId="ADAL" clId="{ADA388E2-5A8E-4D2A-88FC-334C57254FCD}" dt="2021-10-14T12:43:41.052" v="13605" actId="1076"/>
        <pc:sldMkLst>
          <pc:docMk/>
          <pc:sldMk cId="3984253282" sldId="546"/>
        </pc:sldMkLst>
        <pc:spChg chg="add mod">
          <ac:chgData name="Enrico Gallinucci" userId="b06146b1-ee5b-4a4c-b3a5-2319e2ca0e51" providerId="ADAL" clId="{ADA388E2-5A8E-4D2A-88FC-334C57254FCD}" dt="2021-10-14T12:43:08.903" v="13565" actId="208"/>
          <ac:spMkLst>
            <pc:docMk/>
            <pc:sldMk cId="3984253282" sldId="546"/>
            <ac:spMk id="6" creationId="{E29C99AF-87A4-4EE0-BD2C-83A9841F6F4E}"/>
          </ac:spMkLst>
        </pc:spChg>
        <pc:spChg chg="add mod">
          <ac:chgData name="Enrico Gallinucci" userId="b06146b1-ee5b-4a4c-b3a5-2319e2ca0e51" providerId="ADAL" clId="{ADA388E2-5A8E-4D2A-88FC-334C57254FCD}" dt="2021-10-14T12:41:40.229" v="13532" actId="1076"/>
          <ac:spMkLst>
            <pc:docMk/>
            <pc:sldMk cId="3984253282" sldId="546"/>
            <ac:spMk id="9" creationId="{05960C5A-A639-4379-80D3-1CBF8F4ADBAB}"/>
          </ac:spMkLst>
        </pc:spChg>
        <pc:spChg chg="add mod">
          <ac:chgData name="Enrico Gallinucci" userId="b06146b1-ee5b-4a4c-b3a5-2319e2ca0e51" providerId="ADAL" clId="{ADA388E2-5A8E-4D2A-88FC-334C57254FCD}" dt="2021-10-14T12:43:35.881" v="13604" actId="114"/>
          <ac:spMkLst>
            <pc:docMk/>
            <pc:sldMk cId="3984253282" sldId="546"/>
            <ac:spMk id="10" creationId="{64C4A9A9-94C4-4378-B800-DCD32ED20283}"/>
          </ac:spMkLst>
        </pc:spChg>
        <pc:spChg chg="add mod">
          <ac:chgData name="Enrico Gallinucci" userId="b06146b1-ee5b-4a4c-b3a5-2319e2ca0e51" providerId="ADAL" clId="{ADA388E2-5A8E-4D2A-88FC-334C57254FCD}" dt="2021-10-14T12:43:41.052" v="13605" actId="1076"/>
          <ac:spMkLst>
            <pc:docMk/>
            <pc:sldMk cId="3984253282" sldId="546"/>
            <ac:spMk id="11" creationId="{A261B7EA-D887-42BF-BE9F-0281789939C5}"/>
          </ac:spMkLst>
        </pc:spChg>
      </pc:sldChg>
      <pc:sldChg chg="modSp new mod">
        <pc:chgData name="Enrico Gallinucci" userId="b06146b1-ee5b-4a4c-b3a5-2319e2ca0e51" providerId="ADAL" clId="{ADA388E2-5A8E-4D2A-88FC-334C57254FCD}" dt="2021-10-14T12:46:26.529" v="13880"/>
        <pc:sldMkLst>
          <pc:docMk/>
          <pc:sldMk cId="4074120568" sldId="547"/>
        </pc:sldMkLst>
        <pc:spChg chg="mod">
          <ac:chgData name="Enrico Gallinucci" userId="b06146b1-ee5b-4a4c-b3a5-2319e2ca0e51" providerId="ADAL" clId="{ADA388E2-5A8E-4D2A-88FC-334C57254FCD}" dt="2021-10-14T12:44:47.843" v="13654" actId="20577"/>
          <ac:spMkLst>
            <pc:docMk/>
            <pc:sldMk cId="4074120568" sldId="547"/>
            <ac:spMk id="2" creationId="{540EEC0D-D156-4ABE-B595-1E2B35DD7002}"/>
          </ac:spMkLst>
        </pc:spChg>
        <pc:spChg chg="mod">
          <ac:chgData name="Enrico Gallinucci" userId="b06146b1-ee5b-4a4c-b3a5-2319e2ca0e51" providerId="ADAL" clId="{ADA388E2-5A8E-4D2A-88FC-334C57254FCD}" dt="2021-10-14T12:46:26.529" v="13880"/>
          <ac:spMkLst>
            <pc:docMk/>
            <pc:sldMk cId="4074120568" sldId="547"/>
            <ac:spMk id="3" creationId="{2ABADB07-8640-476C-A57F-08D647115C2C}"/>
          </ac:spMkLst>
        </pc:spChg>
      </pc:sldChg>
      <pc:sldChg chg="modSp new mod">
        <pc:chgData name="Enrico Gallinucci" userId="b06146b1-ee5b-4a4c-b3a5-2319e2ca0e51" providerId="ADAL" clId="{ADA388E2-5A8E-4D2A-88FC-334C57254FCD}" dt="2021-10-14T12:52:44.903" v="14150" actId="20577"/>
        <pc:sldMkLst>
          <pc:docMk/>
          <pc:sldMk cId="1047908427" sldId="548"/>
        </pc:sldMkLst>
        <pc:spChg chg="mod">
          <ac:chgData name="Enrico Gallinucci" userId="b06146b1-ee5b-4a4c-b3a5-2319e2ca0e51" providerId="ADAL" clId="{ADA388E2-5A8E-4D2A-88FC-334C57254FCD}" dt="2021-10-14T12:49:40.426" v="13945" actId="20577"/>
          <ac:spMkLst>
            <pc:docMk/>
            <pc:sldMk cId="1047908427" sldId="548"/>
            <ac:spMk id="2" creationId="{F6A7B38C-615C-43D4-A098-C528D88DB60F}"/>
          </ac:spMkLst>
        </pc:spChg>
        <pc:spChg chg="mod">
          <ac:chgData name="Enrico Gallinucci" userId="b06146b1-ee5b-4a4c-b3a5-2319e2ca0e51" providerId="ADAL" clId="{ADA388E2-5A8E-4D2A-88FC-334C57254FCD}" dt="2021-10-14T12:52:44.903" v="14150" actId="20577"/>
          <ac:spMkLst>
            <pc:docMk/>
            <pc:sldMk cId="1047908427" sldId="548"/>
            <ac:spMk id="3" creationId="{17939C7B-7F13-4F85-8062-7E240A593A8D}"/>
          </ac:spMkLst>
        </pc:spChg>
      </pc:sldChg>
      <pc:sldChg chg="addSp delSp modSp new mod">
        <pc:chgData name="Enrico Gallinucci" userId="b06146b1-ee5b-4a4c-b3a5-2319e2ca0e51" providerId="ADAL" clId="{ADA388E2-5A8E-4D2A-88FC-334C57254FCD}" dt="2021-11-12T15:20:47.017" v="23985" actId="114"/>
        <pc:sldMkLst>
          <pc:docMk/>
          <pc:sldMk cId="887109705" sldId="549"/>
        </pc:sldMkLst>
        <pc:spChg chg="mod">
          <ac:chgData name="Enrico Gallinucci" userId="b06146b1-ee5b-4a4c-b3a5-2319e2ca0e51" providerId="ADAL" clId="{ADA388E2-5A8E-4D2A-88FC-334C57254FCD}" dt="2021-10-14T13:43:13.637" v="14182"/>
          <ac:spMkLst>
            <pc:docMk/>
            <pc:sldMk cId="887109705" sldId="549"/>
            <ac:spMk id="2" creationId="{114E4D69-D717-4662-BB2C-8F19055463A1}"/>
          </ac:spMkLst>
        </pc:spChg>
        <pc:spChg chg="mod ord">
          <ac:chgData name="Enrico Gallinucci" userId="b06146b1-ee5b-4a4c-b3a5-2319e2ca0e51" providerId="ADAL" clId="{ADA388E2-5A8E-4D2A-88FC-334C57254FCD}" dt="2021-11-12T15:20:47.017" v="23985" actId="114"/>
          <ac:spMkLst>
            <pc:docMk/>
            <pc:sldMk cId="887109705" sldId="549"/>
            <ac:spMk id="3" creationId="{B81E6650-34A5-4F76-ACCF-75BE89B6117A}"/>
          </ac:spMkLst>
        </pc:spChg>
        <pc:spChg chg="add del mod">
          <ac:chgData name="Enrico Gallinucci" userId="b06146b1-ee5b-4a4c-b3a5-2319e2ca0e51" providerId="ADAL" clId="{ADA388E2-5A8E-4D2A-88FC-334C57254FCD}" dt="2021-10-14T13:45:59.947" v="14255" actId="478"/>
          <ac:spMkLst>
            <pc:docMk/>
            <pc:sldMk cId="887109705" sldId="549"/>
            <ac:spMk id="8" creationId="{A4830444-D567-41D1-83C9-61A663B89713}"/>
          </ac:spMkLst>
        </pc:spChg>
        <pc:spChg chg="add mod">
          <ac:chgData name="Enrico Gallinucci" userId="b06146b1-ee5b-4a4c-b3a5-2319e2ca0e51" providerId="ADAL" clId="{ADA388E2-5A8E-4D2A-88FC-334C57254FCD}" dt="2021-10-14T14:02:55.855" v="14588" actId="14100"/>
          <ac:spMkLst>
            <pc:docMk/>
            <pc:sldMk cId="887109705" sldId="549"/>
            <ac:spMk id="9" creationId="{2D83A130-038B-4442-8968-A73F53B6D024}"/>
          </ac:spMkLst>
        </pc:spChg>
        <pc:spChg chg="add mod">
          <ac:chgData name="Enrico Gallinucci" userId="b06146b1-ee5b-4a4c-b3a5-2319e2ca0e51" providerId="ADAL" clId="{ADA388E2-5A8E-4D2A-88FC-334C57254FCD}" dt="2021-10-14T14:03:01.959" v="14590" actId="1076"/>
          <ac:spMkLst>
            <pc:docMk/>
            <pc:sldMk cId="887109705" sldId="549"/>
            <ac:spMk id="10" creationId="{93152F38-1D58-49BB-9BC5-9AC1388D0BD9}"/>
          </ac:spMkLst>
        </pc:spChg>
        <pc:spChg chg="add mod">
          <ac:chgData name="Enrico Gallinucci" userId="b06146b1-ee5b-4a4c-b3a5-2319e2ca0e51" providerId="ADAL" clId="{ADA388E2-5A8E-4D2A-88FC-334C57254FCD}" dt="2021-10-14T14:03:12.303" v="14593" actId="14100"/>
          <ac:spMkLst>
            <pc:docMk/>
            <pc:sldMk cId="887109705" sldId="549"/>
            <ac:spMk id="11" creationId="{14A5582C-DDCB-4CE2-B934-6524523A9768}"/>
          </ac:spMkLst>
        </pc:spChg>
        <pc:spChg chg="add mod">
          <ac:chgData name="Enrico Gallinucci" userId="b06146b1-ee5b-4a4c-b3a5-2319e2ca0e51" providerId="ADAL" clId="{ADA388E2-5A8E-4D2A-88FC-334C57254FCD}" dt="2021-10-14T14:03:24.287" v="14598" actId="14100"/>
          <ac:spMkLst>
            <pc:docMk/>
            <pc:sldMk cId="887109705" sldId="549"/>
            <ac:spMk id="12" creationId="{4F3869B2-64D3-4CCA-AE50-5334C7CB09D3}"/>
          </ac:spMkLst>
        </pc:spChg>
        <pc:spChg chg="add del mod">
          <ac:chgData name="Enrico Gallinucci" userId="b06146b1-ee5b-4a4c-b3a5-2319e2ca0e51" providerId="ADAL" clId="{ADA388E2-5A8E-4D2A-88FC-334C57254FCD}" dt="2021-10-14T13:48:25.228" v="14280" actId="478"/>
          <ac:spMkLst>
            <pc:docMk/>
            <pc:sldMk cId="887109705" sldId="549"/>
            <ac:spMk id="13" creationId="{34FB9D44-B563-4111-8EA2-A22B2F729722}"/>
          </ac:spMkLst>
        </pc:spChg>
        <pc:spChg chg="add del mod ord">
          <ac:chgData name="Enrico Gallinucci" userId="b06146b1-ee5b-4a4c-b3a5-2319e2ca0e51" providerId="ADAL" clId="{ADA388E2-5A8E-4D2A-88FC-334C57254FCD}" dt="2021-10-14T13:53:43.205" v="14451" actId="478"/>
          <ac:spMkLst>
            <pc:docMk/>
            <pc:sldMk cId="887109705" sldId="549"/>
            <ac:spMk id="14" creationId="{962902CF-6D67-4C03-B2E7-F62001391BE9}"/>
          </ac:spMkLst>
        </pc:spChg>
        <pc:spChg chg="add del mod">
          <ac:chgData name="Enrico Gallinucci" userId="b06146b1-ee5b-4a4c-b3a5-2319e2ca0e51" providerId="ADAL" clId="{ADA388E2-5A8E-4D2A-88FC-334C57254FCD}" dt="2021-10-14T13:54:16.436" v="14461" actId="478"/>
          <ac:spMkLst>
            <pc:docMk/>
            <pc:sldMk cId="887109705" sldId="549"/>
            <ac:spMk id="15" creationId="{639BB54F-C96B-44F5-9F0B-476941BDBEE4}"/>
          </ac:spMkLst>
        </pc:spChg>
        <pc:spChg chg="add del mod">
          <ac:chgData name="Enrico Gallinucci" userId="b06146b1-ee5b-4a4c-b3a5-2319e2ca0e51" providerId="ADAL" clId="{ADA388E2-5A8E-4D2A-88FC-334C57254FCD}" dt="2021-10-14T13:54:14.908" v="14460" actId="478"/>
          <ac:spMkLst>
            <pc:docMk/>
            <pc:sldMk cId="887109705" sldId="549"/>
            <ac:spMk id="16" creationId="{09A807D5-8EF4-4A43-955F-685E952EB23F}"/>
          </ac:spMkLst>
        </pc:spChg>
        <pc:picChg chg="add mod">
          <ac:chgData name="Enrico Gallinucci" userId="b06146b1-ee5b-4a4c-b3a5-2319e2ca0e51" providerId="ADAL" clId="{ADA388E2-5A8E-4D2A-88FC-334C57254FCD}" dt="2021-10-14T14:02:44.104" v="14584" actId="14100"/>
          <ac:picMkLst>
            <pc:docMk/>
            <pc:sldMk cId="887109705" sldId="549"/>
            <ac:picMk id="7" creationId="{BF1B294B-7E6B-4743-9323-6276D50A95ED}"/>
          </ac:picMkLst>
        </pc:picChg>
        <pc:picChg chg="add mod">
          <ac:chgData name="Enrico Gallinucci" userId="b06146b1-ee5b-4a4c-b3a5-2319e2ca0e51" providerId="ADAL" clId="{ADA388E2-5A8E-4D2A-88FC-334C57254FCD}" dt="2021-10-14T14:03:59.127" v="14616" actId="1076"/>
          <ac:picMkLst>
            <pc:docMk/>
            <pc:sldMk cId="887109705" sldId="549"/>
            <ac:picMk id="18" creationId="{83544061-9FFE-4AC1-9464-4E1AB89F15BA}"/>
          </ac:picMkLst>
        </pc:picChg>
        <pc:picChg chg="add del mod">
          <ac:chgData name="Enrico Gallinucci" userId="b06146b1-ee5b-4a4c-b3a5-2319e2ca0e51" providerId="ADAL" clId="{ADA388E2-5A8E-4D2A-88FC-334C57254FCD}" dt="2021-10-14T14:16:04.824" v="14777" actId="478"/>
          <ac:picMkLst>
            <pc:docMk/>
            <pc:sldMk cId="887109705" sldId="549"/>
            <ac:picMk id="20" creationId="{645AE679-E70E-44AB-8107-72A18E886C33}"/>
          </ac:picMkLst>
        </pc:picChg>
        <pc:picChg chg="add mod">
          <ac:chgData name="Enrico Gallinucci" userId="b06146b1-ee5b-4a4c-b3a5-2319e2ca0e51" providerId="ADAL" clId="{ADA388E2-5A8E-4D2A-88FC-334C57254FCD}" dt="2021-10-14T14:16:17.759" v="14783" actId="14100"/>
          <ac:picMkLst>
            <pc:docMk/>
            <pc:sldMk cId="887109705" sldId="549"/>
            <ac:picMk id="22" creationId="{F4E43B59-D927-4210-BB4B-C372ABDBBF88}"/>
          </ac:picMkLst>
        </pc:picChg>
      </pc:sldChg>
      <pc:sldChg chg="modSp new mod">
        <pc:chgData name="Enrico Gallinucci" userId="b06146b1-ee5b-4a4c-b3a5-2319e2ca0e51" providerId="ADAL" clId="{ADA388E2-5A8E-4D2A-88FC-334C57254FCD}" dt="2021-10-14T14:57:38.916" v="15259" actId="20577"/>
        <pc:sldMkLst>
          <pc:docMk/>
          <pc:sldMk cId="4214245923" sldId="550"/>
        </pc:sldMkLst>
        <pc:spChg chg="mod">
          <ac:chgData name="Enrico Gallinucci" userId="b06146b1-ee5b-4a4c-b3a5-2319e2ca0e51" providerId="ADAL" clId="{ADA388E2-5A8E-4D2A-88FC-334C57254FCD}" dt="2021-10-14T14:57:33.332" v="15257"/>
          <ac:spMkLst>
            <pc:docMk/>
            <pc:sldMk cId="4214245923" sldId="550"/>
            <ac:spMk id="2" creationId="{E17E6BD1-4054-4F39-8959-EC205D4E6A92}"/>
          </ac:spMkLst>
        </pc:spChg>
        <pc:spChg chg="mod">
          <ac:chgData name="Enrico Gallinucci" userId="b06146b1-ee5b-4a4c-b3a5-2319e2ca0e51" providerId="ADAL" clId="{ADA388E2-5A8E-4D2A-88FC-334C57254FCD}" dt="2021-10-14T14:57:38.916" v="15259" actId="20577"/>
          <ac:spMkLst>
            <pc:docMk/>
            <pc:sldMk cId="4214245923" sldId="550"/>
            <ac:spMk id="3" creationId="{9D10144B-3A93-4C61-918C-C531D59E8CDC}"/>
          </ac:spMkLst>
        </pc:spChg>
      </pc:sldChg>
      <pc:sldChg chg="modSp add mod">
        <pc:chgData name="Enrico Gallinucci" userId="b06146b1-ee5b-4a4c-b3a5-2319e2ca0e51" providerId="ADAL" clId="{ADA388E2-5A8E-4D2A-88FC-334C57254FCD}" dt="2021-10-14T14:57:54.036" v="15263"/>
        <pc:sldMkLst>
          <pc:docMk/>
          <pc:sldMk cId="3107237489" sldId="551"/>
        </pc:sldMkLst>
        <pc:spChg chg="mod">
          <ac:chgData name="Enrico Gallinucci" userId="b06146b1-ee5b-4a4c-b3a5-2319e2ca0e51" providerId="ADAL" clId="{ADA388E2-5A8E-4D2A-88FC-334C57254FCD}" dt="2021-10-14T14:57:50.225" v="15262" actId="20577"/>
          <ac:spMkLst>
            <pc:docMk/>
            <pc:sldMk cId="3107237489" sldId="551"/>
            <ac:spMk id="2" creationId="{E17E6BD1-4054-4F39-8959-EC205D4E6A92}"/>
          </ac:spMkLst>
        </pc:spChg>
        <pc:spChg chg="mod">
          <ac:chgData name="Enrico Gallinucci" userId="b06146b1-ee5b-4a4c-b3a5-2319e2ca0e51" providerId="ADAL" clId="{ADA388E2-5A8E-4D2A-88FC-334C57254FCD}" dt="2021-10-14T14:57:54.036" v="15263"/>
          <ac:spMkLst>
            <pc:docMk/>
            <pc:sldMk cId="3107237489" sldId="551"/>
            <ac:spMk id="3" creationId="{9D10144B-3A93-4C61-918C-C531D59E8CDC}"/>
          </ac:spMkLst>
        </pc:spChg>
      </pc:sldChg>
      <pc:sldChg chg="modSp add mod">
        <pc:chgData name="Enrico Gallinucci" userId="b06146b1-ee5b-4a4c-b3a5-2319e2ca0e51" providerId="ADAL" clId="{ADA388E2-5A8E-4D2A-88FC-334C57254FCD}" dt="2021-10-14T14:58:45.690" v="15381" actId="20577"/>
        <pc:sldMkLst>
          <pc:docMk/>
          <pc:sldMk cId="4069589938" sldId="552"/>
        </pc:sldMkLst>
        <pc:spChg chg="mod">
          <ac:chgData name="Enrico Gallinucci" userId="b06146b1-ee5b-4a4c-b3a5-2319e2ca0e51" providerId="ADAL" clId="{ADA388E2-5A8E-4D2A-88FC-334C57254FCD}" dt="2021-10-14T14:58:09.971" v="15267" actId="20577"/>
          <ac:spMkLst>
            <pc:docMk/>
            <pc:sldMk cId="4069589938" sldId="552"/>
            <ac:spMk id="2" creationId="{E17E6BD1-4054-4F39-8959-EC205D4E6A92}"/>
          </ac:spMkLst>
        </pc:spChg>
        <pc:spChg chg="mod">
          <ac:chgData name="Enrico Gallinucci" userId="b06146b1-ee5b-4a4c-b3a5-2319e2ca0e51" providerId="ADAL" clId="{ADA388E2-5A8E-4D2A-88FC-334C57254FCD}" dt="2021-10-14T14:58:45.690" v="15381" actId="20577"/>
          <ac:spMkLst>
            <pc:docMk/>
            <pc:sldMk cId="4069589938" sldId="552"/>
            <ac:spMk id="3" creationId="{9D10144B-3A93-4C61-918C-C531D59E8CDC}"/>
          </ac:spMkLst>
        </pc:spChg>
      </pc:sldChg>
      <pc:sldChg chg="addSp delSp modSp new mod">
        <pc:chgData name="Enrico Gallinucci" userId="b06146b1-ee5b-4a4c-b3a5-2319e2ca0e51" providerId="ADAL" clId="{ADA388E2-5A8E-4D2A-88FC-334C57254FCD}" dt="2021-10-14T15:20:36.899" v="16036" actId="208"/>
        <pc:sldMkLst>
          <pc:docMk/>
          <pc:sldMk cId="611251174" sldId="553"/>
        </pc:sldMkLst>
        <pc:spChg chg="mod">
          <ac:chgData name="Enrico Gallinucci" userId="b06146b1-ee5b-4a4c-b3a5-2319e2ca0e51" providerId="ADAL" clId="{ADA388E2-5A8E-4D2A-88FC-334C57254FCD}" dt="2021-10-14T14:59:42.754" v="15394" actId="20577"/>
          <ac:spMkLst>
            <pc:docMk/>
            <pc:sldMk cId="611251174" sldId="553"/>
            <ac:spMk id="2" creationId="{8EEEDFF1-E153-421B-825F-776C233204F9}"/>
          </ac:spMkLst>
        </pc:spChg>
        <pc:spChg chg="mod">
          <ac:chgData name="Enrico Gallinucci" userId="b06146b1-ee5b-4a4c-b3a5-2319e2ca0e51" providerId="ADAL" clId="{ADA388E2-5A8E-4D2A-88FC-334C57254FCD}" dt="2021-10-14T15:18:01.796" v="15843"/>
          <ac:spMkLst>
            <pc:docMk/>
            <pc:sldMk cId="611251174" sldId="553"/>
            <ac:spMk id="3" creationId="{F4BD69A1-9E11-48AF-AF56-F32130272FB0}"/>
          </ac:spMkLst>
        </pc:spChg>
        <pc:picChg chg="add del mod">
          <ac:chgData name="Enrico Gallinucci" userId="b06146b1-ee5b-4a4c-b3a5-2319e2ca0e51" providerId="ADAL" clId="{ADA388E2-5A8E-4D2A-88FC-334C57254FCD}" dt="2021-10-14T15:14:15.746" v="15531" actId="478"/>
          <ac:picMkLst>
            <pc:docMk/>
            <pc:sldMk cId="611251174" sldId="553"/>
            <ac:picMk id="8" creationId="{90F50023-098F-4A04-A4F1-E0712E9536DF}"/>
          </ac:picMkLst>
        </pc:picChg>
        <pc:picChg chg="add mod">
          <ac:chgData name="Enrico Gallinucci" userId="b06146b1-ee5b-4a4c-b3a5-2319e2ca0e51" providerId="ADAL" clId="{ADA388E2-5A8E-4D2A-88FC-334C57254FCD}" dt="2021-10-14T15:20:36.899" v="16036" actId="208"/>
          <ac:picMkLst>
            <pc:docMk/>
            <pc:sldMk cId="611251174" sldId="553"/>
            <ac:picMk id="10" creationId="{8054A81C-DA4F-4BF5-B0E4-D2FE06DA29D3}"/>
          </ac:picMkLst>
        </pc:picChg>
      </pc:sldChg>
      <pc:sldChg chg="addSp delSp modSp add mod">
        <pc:chgData name="Enrico Gallinucci" userId="b06146b1-ee5b-4a4c-b3a5-2319e2ca0e51" providerId="ADAL" clId="{ADA388E2-5A8E-4D2A-88FC-334C57254FCD}" dt="2021-10-14T15:21:17.007" v="16055" actId="1076"/>
        <pc:sldMkLst>
          <pc:docMk/>
          <pc:sldMk cId="2068302620" sldId="554"/>
        </pc:sldMkLst>
        <pc:spChg chg="mod">
          <ac:chgData name="Enrico Gallinucci" userId="b06146b1-ee5b-4a4c-b3a5-2319e2ca0e51" providerId="ADAL" clId="{ADA388E2-5A8E-4D2A-88FC-334C57254FCD}" dt="2021-10-14T15:21:11.176" v="16054" actId="20577"/>
          <ac:spMkLst>
            <pc:docMk/>
            <pc:sldMk cId="2068302620" sldId="554"/>
            <ac:spMk id="3" creationId="{F4BD69A1-9E11-48AF-AF56-F32130272FB0}"/>
          </ac:spMkLst>
        </pc:spChg>
        <pc:picChg chg="add mod">
          <ac:chgData name="Enrico Gallinucci" userId="b06146b1-ee5b-4a4c-b3a5-2319e2ca0e51" providerId="ADAL" clId="{ADA388E2-5A8E-4D2A-88FC-334C57254FCD}" dt="2021-10-14T15:21:17.007" v="16055" actId="1076"/>
          <ac:picMkLst>
            <pc:docMk/>
            <pc:sldMk cId="2068302620" sldId="554"/>
            <ac:picMk id="8" creationId="{4E33FD0B-522E-4042-9334-1675C1B688C6}"/>
          </ac:picMkLst>
        </pc:picChg>
        <pc:picChg chg="del">
          <ac:chgData name="Enrico Gallinucci" userId="b06146b1-ee5b-4a4c-b3a5-2319e2ca0e51" providerId="ADAL" clId="{ADA388E2-5A8E-4D2A-88FC-334C57254FCD}" dt="2021-10-14T15:20:46.183" v="16041" actId="478"/>
          <ac:picMkLst>
            <pc:docMk/>
            <pc:sldMk cId="2068302620" sldId="554"/>
            <ac:picMk id="10" creationId="{8054A81C-DA4F-4BF5-B0E4-D2FE06DA29D3}"/>
          </ac:picMkLst>
        </pc:picChg>
      </pc:sldChg>
      <pc:sldChg chg="addSp delSp modSp add mod">
        <pc:chgData name="Enrico Gallinucci" userId="b06146b1-ee5b-4a4c-b3a5-2319e2ca0e51" providerId="ADAL" clId="{ADA388E2-5A8E-4D2A-88FC-334C57254FCD}" dt="2021-10-14T15:43:01.084" v="16320" actId="1036"/>
        <pc:sldMkLst>
          <pc:docMk/>
          <pc:sldMk cId="1025250756" sldId="555"/>
        </pc:sldMkLst>
        <pc:spChg chg="mod">
          <ac:chgData name="Enrico Gallinucci" userId="b06146b1-ee5b-4a4c-b3a5-2319e2ca0e51" providerId="ADAL" clId="{ADA388E2-5A8E-4D2A-88FC-334C57254FCD}" dt="2021-10-14T15:26:48.566" v="16183" actId="20577"/>
          <ac:spMkLst>
            <pc:docMk/>
            <pc:sldMk cId="1025250756" sldId="555"/>
            <ac:spMk id="3" creationId="{F4BD69A1-9E11-48AF-AF56-F32130272FB0}"/>
          </ac:spMkLst>
        </pc:spChg>
        <pc:spChg chg="add mod ord">
          <ac:chgData name="Enrico Gallinucci" userId="b06146b1-ee5b-4a4c-b3a5-2319e2ca0e51" providerId="ADAL" clId="{ADA388E2-5A8E-4D2A-88FC-334C57254FCD}" dt="2021-10-14T15:42:54.352" v="16306" actId="166"/>
          <ac:spMkLst>
            <pc:docMk/>
            <pc:sldMk cId="1025250756" sldId="555"/>
            <ac:spMk id="16" creationId="{C1A8302A-4B95-4718-AEAD-D7335759D24D}"/>
          </ac:spMkLst>
        </pc:spChg>
        <pc:picChg chg="del">
          <ac:chgData name="Enrico Gallinucci" userId="b06146b1-ee5b-4a4c-b3a5-2319e2ca0e51" providerId="ADAL" clId="{ADA388E2-5A8E-4D2A-88FC-334C57254FCD}" dt="2021-10-14T15:25:42.238" v="16105" actId="478"/>
          <ac:picMkLst>
            <pc:docMk/>
            <pc:sldMk cId="1025250756" sldId="555"/>
            <ac:picMk id="8" creationId="{4E33FD0B-522E-4042-9334-1675C1B688C6}"/>
          </ac:picMkLst>
        </pc:picChg>
        <pc:picChg chg="add del mod">
          <ac:chgData name="Enrico Gallinucci" userId="b06146b1-ee5b-4a4c-b3a5-2319e2ca0e51" providerId="ADAL" clId="{ADA388E2-5A8E-4D2A-88FC-334C57254FCD}" dt="2021-10-14T15:42:13.789" v="16293" actId="478"/>
          <ac:picMkLst>
            <pc:docMk/>
            <pc:sldMk cId="1025250756" sldId="555"/>
            <ac:picMk id="9" creationId="{7777E1BB-C660-4A35-B7FE-09D3A44531B0}"/>
          </ac:picMkLst>
        </pc:picChg>
        <pc:picChg chg="add del mod">
          <ac:chgData name="Enrico Gallinucci" userId="b06146b1-ee5b-4a4c-b3a5-2319e2ca0e51" providerId="ADAL" clId="{ADA388E2-5A8E-4D2A-88FC-334C57254FCD}" dt="2021-10-14T15:41:51.174" v="16286" actId="478"/>
          <ac:picMkLst>
            <pc:docMk/>
            <pc:sldMk cId="1025250756" sldId="555"/>
            <ac:picMk id="11" creationId="{33D82745-E918-4D7F-892C-34AD3BF83BB6}"/>
          </ac:picMkLst>
        </pc:picChg>
        <pc:picChg chg="add mod modCrop">
          <ac:chgData name="Enrico Gallinucci" userId="b06146b1-ee5b-4a4c-b3a5-2319e2ca0e51" providerId="ADAL" clId="{ADA388E2-5A8E-4D2A-88FC-334C57254FCD}" dt="2021-10-14T15:42:39.557" v="16298" actId="732"/>
          <ac:picMkLst>
            <pc:docMk/>
            <pc:sldMk cId="1025250756" sldId="555"/>
            <ac:picMk id="19" creationId="{2E4F12E3-7502-4436-96D5-4C4ACBC9BF6E}"/>
          </ac:picMkLst>
        </pc:picChg>
        <pc:picChg chg="add mod">
          <ac:chgData name="Enrico Gallinucci" userId="b06146b1-ee5b-4a4c-b3a5-2319e2ca0e51" providerId="ADAL" clId="{ADA388E2-5A8E-4D2A-88FC-334C57254FCD}" dt="2021-10-14T15:43:01.084" v="16320" actId="1036"/>
          <ac:picMkLst>
            <pc:docMk/>
            <pc:sldMk cId="1025250756" sldId="555"/>
            <ac:picMk id="23" creationId="{1292609A-2473-4278-B68D-86590F816908}"/>
          </ac:picMkLst>
        </pc:picChg>
        <pc:cxnChg chg="add mod ord">
          <ac:chgData name="Enrico Gallinucci" userId="b06146b1-ee5b-4a4c-b3a5-2319e2ca0e51" providerId="ADAL" clId="{ADA388E2-5A8E-4D2A-88FC-334C57254FCD}" dt="2021-10-14T15:42:56.687" v="16307" actId="166"/>
          <ac:cxnSpMkLst>
            <pc:docMk/>
            <pc:sldMk cId="1025250756" sldId="555"/>
            <ac:cxnSpMk id="12" creationId="{B466B765-ACC3-4166-8A98-8FC4A9AE2174}"/>
          </ac:cxnSpMkLst>
        </pc:cxnChg>
      </pc:sldChg>
      <pc:sldChg chg="addSp delSp modSp add mod">
        <pc:chgData name="Enrico Gallinucci" userId="b06146b1-ee5b-4a4c-b3a5-2319e2ca0e51" providerId="ADAL" clId="{ADA388E2-5A8E-4D2A-88FC-334C57254FCD}" dt="2021-10-14T15:43:42.731" v="16337" actId="1076"/>
        <pc:sldMkLst>
          <pc:docMk/>
          <pc:sldMk cId="1742791979" sldId="556"/>
        </pc:sldMkLst>
        <pc:spChg chg="mod">
          <ac:chgData name="Enrico Gallinucci" userId="b06146b1-ee5b-4a4c-b3a5-2319e2ca0e51" providerId="ADAL" clId="{ADA388E2-5A8E-4D2A-88FC-334C57254FCD}" dt="2021-10-14T15:41:28.866" v="16285" actId="6549"/>
          <ac:spMkLst>
            <pc:docMk/>
            <pc:sldMk cId="1742791979" sldId="556"/>
            <ac:spMk id="3" creationId="{F4BD69A1-9E11-48AF-AF56-F32130272FB0}"/>
          </ac:spMkLst>
        </pc:spChg>
        <pc:spChg chg="del">
          <ac:chgData name="Enrico Gallinucci" userId="b06146b1-ee5b-4a4c-b3a5-2319e2ca0e51" providerId="ADAL" clId="{ADA388E2-5A8E-4D2A-88FC-334C57254FCD}" dt="2021-10-14T15:41:15.406" v="16281" actId="478"/>
          <ac:spMkLst>
            <pc:docMk/>
            <pc:sldMk cId="1742791979" sldId="556"/>
            <ac:spMk id="16" creationId="{C1A8302A-4B95-4718-AEAD-D7335759D24D}"/>
          </ac:spMkLst>
        </pc:spChg>
        <pc:picChg chg="del mod">
          <ac:chgData name="Enrico Gallinucci" userId="b06146b1-ee5b-4a4c-b3a5-2319e2ca0e51" providerId="ADAL" clId="{ADA388E2-5A8E-4D2A-88FC-334C57254FCD}" dt="2021-10-14T15:43:09.276" v="16323" actId="478"/>
          <ac:picMkLst>
            <pc:docMk/>
            <pc:sldMk cId="1742791979" sldId="556"/>
            <ac:picMk id="9" creationId="{7777E1BB-C660-4A35-B7FE-09D3A44531B0}"/>
          </ac:picMkLst>
        </pc:picChg>
        <pc:picChg chg="del mod">
          <ac:chgData name="Enrico Gallinucci" userId="b06146b1-ee5b-4a4c-b3a5-2319e2ca0e51" providerId="ADAL" clId="{ADA388E2-5A8E-4D2A-88FC-334C57254FCD}" dt="2021-10-14T15:43:08.933" v="16322" actId="478"/>
          <ac:picMkLst>
            <pc:docMk/>
            <pc:sldMk cId="1742791979" sldId="556"/>
            <ac:picMk id="11" creationId="{33D82745-E918-4D7F-892C-34AD3BF83BB6}"/>
          </ac:picMkLst>
        </pc:picChg>
        <pc:picChg chg="add mod">
          <ac:chgData name="Enrico Gallinucci" userId="b06146b1-ee5b-4a4c-b3a5-2319e2ca0e51" providerId="ADAL" clId="{ADA388E2-5A8E-4D2A-88FC-334C57254FCD}" dt="2021-10-14T15:43:42.731" v="16337" actId="1076"/>
          <ac:picMkLst>
            <pc:docMk/>
            <pc:sldMk cId="1742791979" sldId="556"/>
            <ac:picMk id="15" creationId="{45E1A479-32C4-47DD-AB69-01BC3BF424D9}"/>
          </ac:picMkLst>
        </pc:picChg>
        <pc:picChg chg="add mod">
          <ac:chgData name="Enrico Gallinucci" userId="b06146b1-ee5b-4a4c-b3a5-2319e2ca0e51" providerId="ADAL" clId="{ADA388E2-5A8E-4D2A-88FC-334C57254FCD}" dt="2021-10-14T15:43:41.274" v="16336" actId="1076"/>
          <ac:picMkLst>
            <pc:docMk/>
            <pc:sldMk cId="1742791979" sldId="556"/>
            <ac:picMk id="17" creationId="{50BFED5A-EA87-40CE-8968-BDA53718D36D}"/>
          </ac:picMkLst>
        </pc:picChg>
        <pc:cxnChg chg="mod">
          <ac:chgData name="Enrico Gallinucci" userId="b06146b1-ee5b-4a4c-b3a5-2319e2ca0e51" providerId="ADAL" clId="{ADA388E2-5A8E-4D2A-88FC-334C57254FCD}" dt="2021-10-14T15:43:09.276" v="16323" actId="478"/>
          <ac:cxnSpMkLst>
            <pc:docMk/>
            <pc:sldMk cId="1742791979" sldId="556"/>
            <ac:cxnSpMk id="12" creationId="{B466B765-ACC3-4166-8A98-8FC4A9AE2174}"/>
          </ac:cxnSpMkLst>
        </pc:cxnChg>
        <pc:cxnChg chg="add mod">
          <ac:chgData name="Enrico Gallinucci" userId="b06146b1-ee5b-4a4c-b3a5-2319e2ca0e51" providerId="ADAL" clId="{ADA388E2-5A8E-4D2A-88FC-334C57254FCD}" dt="2021-10-14T15:43:42.731" v="16337" actId="1076"/>
          <ac:cxnSpMkLst>
            <pc:docMk/>
            <pc:sldMk cId="1742791979" sldId="556"/>
            <ac:cxnSpMk id="18" creationId="{42433E3B-55E4-439A-9186-7A517A26F8B4}"/>
          </ac:cxnSpMkLst>
        </pc:cxnChg>
      </pc:sldChg>
      <pc:sldChg chg="addSp delSp modSp add mod">
        <pc:chgData name="Enrico Gallinucci" userId="b06146b1-ee5b-4a4c-b3a5-2319e2ca0e51" providerId="ADAL" clId="{ADA388E2-5A8E-4D2A-88FC-334C57254FCD}" dt="2021-10-14T15:47:58.694" v="16476" actId="20577"/>
        <pc:sldMkLst>
          <pc:docMk/>
          <pc:sldMk cId="2367874903" sldId="557"/>
        </pc:sldMkLst>
        <pc:spChg chg="mod">
          <ac:chgData name="Enrico Gallinucci" userId="b06146b1-ee5b-4a4c-b3a5-2319e2ca0e51" providerId="ADAL" clId="{ADA388E2-5A8E-4D2A-88FC-334C57254FCD}" dt="2021-10-14T15:47:58.694" v="16476" actId="20577"/>
          <ac:spMkLst>
            <pc:docMk/>
            <pc:sldMk cId="2367874903" sldId="557"/>
            <ac:spMk id="3" creationId="{F4BD69A1-9E11-48AF-AF56-F32130272FB0}"/>
          </ac:spMkLst>
        </pc:spChg>
        <pc:picChg chg="add mod">
          <ac:chgData name="Enrico Gallinucci" userId="b06146b1-ee5b-4a4c-b3a5-2319e2ca0e51" providerId="ADAL" clId="{ADA388E2-5A8E-4D2A-88FC-334C57254FCD}" dt="2021-10-14T15:45:01.714" v="16363" actId="1076"/>
          <ac:picMkLst>
            <pc:docMk/>
            <pc:sldMk cId="2367874903" sldId="557"/>
            <ac:picMk id="8" creationId="{CE1843BA-BF5F-43AE-A2FA-26254314AE98}"/>
          </ac:picMkLst>
        </pc:picChg>
        <pc:picChg chg="del">
          <ac:chgData name="Enrico Gallinucci" userId="b06146b1-ee5b-4a4c-b3a5-2319e2ca0e51" providerId="ADAL" clId="{ADA388E2-5A8E-4D2A-88FC-334C57254FCD}" dt="2021-10-14T15:43:55.020" v="16339" actId="478"/>
          <ac:picMkLst>
            <pc:docMk/>
            <pc:sldMk cId="2367874903" sldId="557"/>
            <ac:picMk id="15" creationId="{45E1A479-32C4-47DD-AB69-01BC3BF424D9}"/>
          </ac:picMkLst>
        </pc:picChg>
        <pc:picChg chg="mod">
          <ac:chgData name="Enrico Gallinucci" userId="b06146b1-ee5b-4a4c-b3a5-2319e2ca0e51" providerId="ADAL" clId="{ADA388E2-5A8E-4D2A-88FC-334C57254FCD}" dt="2021-10-14T15:44:49.185" v="16358" actId="1076"/>
          <ac:picMkLst>
            <pc:docMk/>
            <pc:sldMk cId="2367874903" sldId="557"/>
            <ac:picMk id="17" creationId="{50BFED5A-EA87-40CE-8968-BDA53718D36D}"/>
          </ac:picMkLst>
        </pc:picChg>
        <pc:cxnChg chg="mod">
          <ac:chgData name="Enrico Gallinucci" userId="b06146b1-ee5b-4a4c-b3a5-2319e2ca0e51" providerId="ADAL" clId="{ADA388E2-5A8E-4D2A-88FC-334C57254FCD}" dt="2021-10-14T15:45:01.714" v="16363" actId="1076"/>
          <ac:cxnSpMkLst>
            <pc:docMk/>
            <pc:sldMk cId="2367874903" sldId="557"/>
            <ac:cxnSpMk id="12" creationId="{B466B765-ACC3-4166-8A98-8FC4A9AE2174}"/>
          </ac:cxnSpMkLst>
        </pc:cxnChg>
        <pc:cxnChg chg="del mod">
          <ac:chgData name="Enrico Gallinucci" userId="b06146b1-ee5b-4a4c-b3a5-2319e2ca0e51" providerId="ADAL" clId="{ADA388E2-5A8E-4D2A-88FC-334C57254FCD}" dt="2021-10-14T15:44:33.898" v="16347" actId="478"/>
          <ac:cxnSpMkLst>
            <pc:docMk/>
            <pc:sldMk cId="2367874903" sldId="557"/>
            <ac:cxnSpMk id="18" creationId="{42433E3B-55E4-439A-9186-7A517A26F8B4}"/>
          </ac:cxnSpMkLst>
        </pc:cxnChg>
      </pc:sldChg>
      <pc:sldChg chg="addSp delSp modSp add mod">
        <pc:chgData name="Enrico Gallinucci" userId="b06146b1-ee5b-4a4c-b3a5-2319e2ca0e51" providerId="ADAL" clId="{ADA388E2-5A8E-4D2A-88FC-334C57254FCD}" dt="2021-10-14T15:59:59.307" v="17062" actId="1076"/>
        <pc:sldMkLst>
          <pc:docMk/>
          <pc:sldMk cId="990437092" sldId="558"/>
        </pc:sldMkLst>
        <pc:spChg chg="mod">
          <ac:chgData name="Enrico Gallinucci" userId="b06146b1-ee5b-4a4c-b3a5-2319e2ca0e51" providerId="ADAL" clId="{ADA388E2-5A8E-4D2A-88FC-334C57254FCD}" dt="2021-10-14T15:59:53.429" v="17061" actId="20577"/>
          <ac:spMkLst>
            <pc:docMk/>
            <pc:sldMk cId="990437092" sldId="558"/>
            <ac:spMk id="3" creationId="{F4BD69A1-9E11-48AF-AF56-F32130272FB0}"/>
          </ac:spMkLst>
        </pc:spChg>
        <pc:picChg chg="del">
          <ac:chgData name="Enrico Gallinucci" userId="b06146b1-ee5b-4a4c-b3a5-2319e2ca0e51" providerId="ADAL" clId="{ADA388E2-5A8E-4D2A-88FC-334C57254FCD}" dt="2021-10-14T15:50:59.572" v="16478" actId="478"/>
          <ac:picMkLst>
            <pc:docMk/>
            <pc:sldMk cId="990437092" sldId="558"/>
            <ac:picMk id="8" creationId="{CE1843BA-BF5F-43AE-A2FA-26254314AE98}"/>
          </ac:picMkLst>
        </pc:picChg>
        <pc:picChg chg="add mod">
          <ac:chgData name="Enrico Gallinucci" userId="b06146b1-ee5b-4a4c-b3a5-2319e2ca0e51" providerId="ADAL" clId="{ADA388E2-5A8E-4D2A-88FC-334C57254FCD}" dt="2021-10-14T15:59:07.860" v="17045" actId="1076"/>
          <ac:picMkLst>
            <pc:docMk/>
            <pc:sldMk cId="990437092" sldId="558"/>
            <ac:picMk id="9" creationId="{60FFDD0D-4147-442D-BCB1-DFFA208F4834}"/>
          </ac:picMkLst>
        </pc:picChg>
        <pc:picChg chg="add mod">
          <ac:chgData name="Enrico Gallinucci" userId="b06146b1-ee5b-4a4c-b3a5-2319e2ca0e51" providerId="ADAL" clId="{ADA388E2-5A8E-4D2A-88FC-334C57254FCD}" dt="2021-10-14T15:59:59.307" v="17062" actId="1076"/>
          <ac:picMkLst>
            <pc:docMk/>
            <pc:sldMk cId="990437092" sldId="558"/>
            <ac:picMk id="11" creationId="{4C9C95DA-BDFB-40D3-951E-FD543CF68DA2}"/>
          </ac:picMkLst>
        </pc:picChg>
        <pc:picChg chg="del">
          <ac:chgData name="Enrico Gallinucci" userId="b06146b1-ee5b-4a4c-b3a5-2319e2ca0e51" providerId="ADAL" clId="{ADA388E2-5A8E-4D2A-88FC-334C57254FCD}" dt="2021-10-14T15:50:59.572" v="16478" actId="478"/>
          <ac:picMkLst>
            <pc:docMk/>
            <pc:sldMk cId="990437092" sldId="558"/>
            <ac:picMk id="17" creationId="{50BFED5A-EA87-40CE-8968-BDA53718D36D}"/>
          </ac:picMkLst>
        </pc:picChg>
        <pc:cxnChg chg="del mod">
          <ac:chgData name="Enrico Gallinucci" userId="b06146b1-ee5b-4a4c-b3a5-2319e2ca0e51" providerId="ADAL" clId="{ADA388E2-5A8E-4D2A-88FC-334C57254FCD}" dt="2021-10-14T15:50:59.572" v="16478" actId="478"/>
          <ac:cxnSpMkLst>
            <pc:docMk/>
            <pc:sldMk cId="990437092" sldId="558"/>
            <ac:cxnSpMk id="12" creationId="{B466B765-ACC3-4166-8A98-8FC4A9AE2174}"/>
          </ac:cxnSpMkLst>
        </pc:cxnChg>
      </pc:sldChg>
      <pc:sldChg chg="addSp delSp modSp add mod">
        <pc:chgData name="Enrico Gallinucci" userId="b06146b1-ee5b-4a4c-b3a5-2319e2ca0e51" providerId="ADAL" clId="{ADA388E2-5A8E-4D2A-88FC-334C57254FCD}" dt="2021-10-14T16:02:37.123" v="17111" actId="1076"/>
        <pc:sldMkLst>
          <pc:docMk/>
          <pc:sldMk cId="2979360527" sldId="559"/>
        </pc:sldMkLst>
        <pc:spChg chg="mod">
          <ac:chgData name="Enrico Gallinucci" userId="b06146b1-ee5b-4a4c-b3a5-2319e2ca0e51" providerId="ADAL" clId="{ADA388E2-5A8E-4D2A-88FC-334C57254FCD}" dt="2021-10-14T16:01:06.524" v="17096" actId="6549"/>
          <ac:spMkLst>
            <pc:docMk/>
            <pc:sldMk cId="2979360527" sldId="559"/>
            <ac:spMk id="3" creationId="{F4BD69A1-9E11-48AF-AF56-F32130272FB0}"/>
          </ac:spMkLst>
        </pc:spChg>
        <pc:spChg chg="add mod">
          <ac:chgData name="Enrico Gallinucci" userId="b06146b1-ee5b-4a4c-b3a5-2319e2ca0e51" providerId="ADAL" clId="{ADA388E2-5A8E-4D2A-88FC-334C57254FCD}" dt="2021-10-14T16:02:37.123" v="17111" actId="1076"/>
          <ac:spMkLst>
            <pc:docMk/>
            <pc:sldMk cId="2979360527" sldId="559"/>
            <ac:spMk id="13" creationId="{15752331-8595-4D9F-B261-86B09C9F6CFA}"/>
          </ac:spMkLst>
        </pc:spChg>
        <pc:picChg chg="add mod">
          <ac:chgData name="Enrico Gallinucci" userId="b06146b1-ee5b-4a4c-b3a5-2319e2ca0e51" providerId="ADAL" clId="{ADA388E2-5A8E-4D2A-88FC-334C57254FCD}" dt="2021-10-14T16:02:37.123" v="17111" actId="1076"/>
          <ac:picMkLst>
            <pc:docMk/>
            <pc:sldMk cId="2979360527" sldId="559"/>
            <ac:picMk id="8" creationId="{94D2B755-EC67-4E12-8681-FCF163080B76}"/>
          </ac:picMkLst>
        </pc:picChg>
        <pc:picChg chg="del">
          <ac:chgData name="Enrico Gallinucci" userId="b06146b1-ee5b-4a4c-b3a5-2319e2ca0e51" providerId="ADAL" clId="{ADA388E2-5A8E-4D2A-88FC-334C57254FCD}" dt="2021-10-14T16:01:08.635" v="17097" actId="478"/>
          <ac:picMkLst>
            <pc:docMk/>
            <pc:sldMk cId="2979360527" sldId="559"/>
            <ac:picMk id="9" creationId="{60FFDD0D-4147-442D-BCB1-DFFA208F4834}"/>
          </ac:picMkLst>
        </pc:picChg>
        <pc:picChg chg="del">
          <ac:chgData name="Enrico Gallinucci" userId="b06146b1-ee5b-4a4c-b3a5-2319e2ca0e51" providerId="ADAL" clId="{ADA388E2-5A8E-4D2A-88FC-334C57254FCD}" dt="2021-10-14T16:01:09.034" v="17098" actId="478"/>
          <ac:picMkLst>
            <pc:docMk/>
            <pc:sldMk cId="2979360527" sldId="559"/>
            <ac:picMk id="11" creationId="{4C9C95DA-BDFB-40D3-951E-FD543CF68DA2}"/>
          </ac:picMkLst>
        </pc:picChg>
        <pc:picChg chg="add mod">
          <ac:chgData name="Enrico Gallinucci" userId="b06146b1-ee5b-4a4c-b3a5-2319e2ca0e51" providerId="ADAL" clId="{ADA388E2-5A8E-4D2A-88FC-334C57254FCD}" dt="2021-10-14T16:02:37.123" v="17111" actId="1076"/>
          <ac:picMkLst>
            <pc:docMk/>
            <pc:sldMk cId="2979360527" sldId="559"/>
            <ac:picMk id="12" creationId="{CB2B82A6-DB94-47A5-9E5B-F9EDAFEC8DFD}"/>
          </ac:picMkLst>
        </pc:picChg>
        <pc:cxnChg chg="add mod">
          <ac:chgData name="Enrico Gallinucci" userId="b06146b1-ee5b-4a4c-b3a5-2319e2ca0e51" providerId="ADAL" clId="{ADA388E2-5A8E-4D2A-88FC-334C57254FCD}" dt="2021-10-14T16:02:37.123" v="17111" actId="1076"/>
          <ac:cxnSpMkLst>
            <pc:docMk/>
            <pc:sldMk cId="2979360527" sldId="559"/>
            <ac:cxnSpMk id="14" creationId="{C8B45F75-6392-49C0-8A3F-E4A6FC5CAFC4}"/>
          </ac:cxnSpMkLst>
        </pc:cxnChg>
      </pc:sldChg>
      <pc:sldChg chg="addSp modSp new mod">
        <pc:chgData name="Enrico Gallinucci" userId="b06146b1-ee5b-4a4c-b3a5-2319e2ca0e51" providerId="ADAL" clId="{ADA388E2-5A8E-4D2A-88FC-334C57254FCD}" dt="2021-10-18T08:33:16.936" v="19809" actId="1076"/>
        <pc:sldMkLst>
          <pc:docMk/>
          <pc:sldMk cId="1001401530" sldId="560"/>
        </pc:sldMkLst>
        <pc:spChg chg="mod">
          <ac:chgData name="Enrico Gallinucci" userId="b06146b1-ee5b-4a4c-b3a5-2319e2ca0e51" providerId="ADAL" clId="{ADA388E2-5A8E-4D2A-88FC-334C57254FCD}" dt="2021-10-15T10:15:51.778" v="17125" actId="20577"/>
          <ac:spMkLst>
            <pc:docMk/>
            <pc:sldMk cId="1001401530" sldId="560"/>
            <ac:spMk id="2" creationId="{8C52EE9D-DF34-4947-8999-304E18A48693}"/>
          </ac:spMkLst>
        </pc:spChg>
        <pc:spChg chg="mod">
          <ac:chgData name="Enrico Gallinucci" userId="b06146b1-ee5b-4a4c-b3a5-2319e2ca0e51" providerId="ADAL" clId="{ADA388E2-5A8E-4D2A-88FC-334C57254FCD}" dt="2021-10-15T10:18:50.620" v="17390" actId="20577"/>
          <ac:spMkLst>
            <pc:docMk/>
            <pc:sldMk cId="1001401530" sldId="560"/>
            <ac:spMk id="3" creationId="{6C232BD2-1F1D-4937-93AB-738C0173929B}"/>
          </ac:spMkLst>
        </pc:spChg>
        <pc:spChg chg="add mod ord">
          <ac:chgData name="Enrico Gallinucci" userId="b06146b1-ee5b-4a4c-b3a5-2319e2ca0e51" providerId="ADAL" clId="{ADA388E2-5A8E-4D2A-88FC-334C57254FCD}" dt="2021-10-18T08:33:16.936" v="19809" actId="1076"/>
          <ac:spMkLst>
            <pc:docMk/>
            <pc:sldMk cId="1001401530" sldId="560"/>
            <ac:spMk id="11" creationId="{7556D99E-27D9-4125-BDB6-A9B49BEB10DC}"/>
          </ac:spMkLst>
        </pc:spChg>
        <pc:spChg chg="add mod">
          <ac:chgData name="Enrico Gallinucci" userId="b06146b1-ee5b-4a4c-b3a5-2319e2ca0e51" providerId="ADAL" clId="{ADA388E2-5A8E-4D2A-88FC-334C57254FCD}" dt="2021-10-15T10:26:09.750" v="17691" actId="1076"/>
          <ac:spMkLst>
            <pc:docMk/>
            <pc:sldMk cId="1001401530" sldId="560"/>
            <ac:spMk id="14" creationId="{A0E9BF92-ACB6-451D-821A-EC7E146A943F}"/>
          </ac:spMkLst>
        </pc:spChg>
        <pc:spChg chg="add mod">
          <ac:chgData name="Enrico Gallinucci" userId="b06146b1-ee5b-4a4c-b3a5-2319e2ca0e51" providerId="ADAL" clId="{ADA388E2-5A8E-4D2A-88FC-334C57254FCD}" dt="2021-10-15T10:26:14.119" v="17692" actId="1076"/>
          <ac:spMkLst>
            <pc:docMk/>
            <pc:sldMk cId="1001401530" sldId="560"/>
            <ac:spMk id="18" creationId="{A8E65698-0A26-48B3-9A18-14D9F041FEBF}"/>
          </ac:spMkLst>
        </pc:spChg>
        <pc:picChg chg="add mod modCrop">
          <ac:chgData name="Enrico Gallinucci" userId="b06146b1-ee5b-4a4c-b3a5-2319e2ca0e51" providerId="ADAL" clId="{ADA388E2-5A8E-4D2A-88FC-334C57254FCD}" dt="2021-10-15T10:26:09.750" v="17691" actId="1076"/>
          <ac:picMkLst>
            <pc:docMk/>
            <pc:sldMk cId="1001401530" sldId="560"/>
            <ac:picMk id="8" creationId="{849F5910-2D66-437E-B5C7-EE02ECCEC6DB}"/>
          </ac:picMkLst>
        </pc:picChg>
        <pc:picChg chg="add mod">
          <ac:chgData name="Enrico Gallinucci" userId="b06146b1-ee5b-4a4c-b3a5-2319e2ca0e51" providerId="ADAL" clId="{ADA388E2-5A8E-4D2A-88FC-334C57254FCD}" dt="2021-10-15T10:26:14.119" v="17692" actId="1076"/>
          <ac:picMkLst>
            <pc:docMk/>
            <pc:sldMk cId="1001401530" sldId="560"/>
            <ac:picMk id="10" creationId="{91AF2685-88A9-4DC3-811D-EF9BBEF296B1}"/>
          </ac:picMkLst>
        </pc:picChg>
        <pc:picChg chg="add mod">
          <ac:chgData name="Enrico Gallinucci" userId="b06146b1-ee5b-4a4c-b3a5-2319e2ca0e51" providerId="ADAL" clId="{ADA388E2-5A8E-4D2A-88FC-334C57254FCD}" dt="2021-10-15T10:26:09.750" v="17691" actId="1076"/>
          <ac:picMkLst>
            <pc:docMk/>
            <pc:sldMk cId="1001401530" sldId="560"/>
            <ac:picMk id="13" creationId="{A922CA60-1D66-46B1-A497-FB47188D7516}"/>
          </ac:picMkLst>
        </pc:picChg>
        <pc:cxnChg chg="add mod">
          <ac:chgData name="Enrico Gallinucci" userId="b06146b1-ee5b-4a4c-b3a5-2319e2ca0e51" providerId="ADAL" clId="{ADA388E2-5A8E-4D2A-88FC-334C57254FCD}" dt="2021-10-15T10:26:09.750" v="17691" actId="1076"/>
          <ac:cxnSpMkLst>
            <pc:docMk/>
            <pc:sldMk cId="1001401530" sldId="560"/>
            <ac:cxnSpMk id="15" creationId="{E2AC84B0-8CD5-40F2-86DF-D7482764A1B8}"/>
          </ac:cxnSpMkLst>
        </pc:cxnChg>
      </pc:sldChg>
      <pc:sldChg chg="modSp new mod">
        <pc:chgData name="Enrico Gallinucci" userId="b06146b1-ee5b-4a4c-b3a5-2319e2ca0e51" providerId="ADAL" clId="{ADA388E2-5A8E-4D2A-88FC-334C57254FCD}" dt="2021-10-15T10:36:12.719" v="18242" actId="20577"/>
        <pc:sldMkLst>
          <pc:docMk/>
          <pc:sldMk cId="3095114358" sldId="561"/>
        </pc:sldMkLst>
        <pc:spChg chg="mod">
          <ac:chgData name="Enrico Gallinucci" userId="b06146b1-ee5b-4a4c-b3a5-2319e2ca0e51" providerId="ADAL" clId="{ADA388E2-5A8E-4D2A-88FC-334C57254FCD}" dt="2021-10-15T10:36:12.719" v="18242" actId="20577"/>
          <ac:spMkLst>
            <pc:docMk/>
            <pc:sldMk cId="3095114358" sldId="561"/>
            <ac:spMk id="2" creationId="{917B494B-7FDA-4481-A9B1-D627A69566F3}"/>
          </ac:spMkLst>
        </pc:spChg>
        <pc:spChg chg="mod">
          <ac:chgData name="Enrico Gallinucci" userId="b06146b1-ee5b-4a4c-b3a5-2319e2ca0e51" providerId="ADAL" clId="{ADA388E2-5A8E-4D2A-88FC-334C57254FCD}" dt="2021-10-15T10:31:48.590" v="18131" actId="14"/>
          <ac:spMkLst>
            <pc:docMk/>
            <pc:sldMk cId="3095114358" sldId="561"/>
            <ac:spMk id="3" creationId="{59CDE30A-0E8D-446B-83D5-692879473FBD}"/>
          </ac:spMkLst>
        </pc:spChg>
      </pc:sldChg>
      <pc:sldChg chg="modSp add mod">
        <pc:chgData name="Enrico Gallinucci" userId="b06146b1-ee5b-4a4c-b3a5-2319e2ca0e51" providerId="ADAL" clId="{ADA388E2-5A8E-4D2A-88FC-334C57254FCD}" dt="2021-10-15T13:19:23.761" v="18886" actId="20577"/>
        <pc:sldMkLst>
          <pc:docMk/>
          <pc:sldMk cId="192888818" sldId="562"/>
        </pc:sldMkLst>
        <pc:spChg chg="mod">
          <ac:chgData name="Enrico Gallinucci" userId="b06146b1-ee5b-4a4c-b3a5-2319e2ca0e51" providerId="ADAL" clId="{ADA388E2-5A8E-4D2A-88FC-334C57254FCD}" dt="2021-10-15T10:36:17.991" v="18254" actId="20577"/>
          <ac:spMkLst>
            <pc:docMk/>
            <pc:sldMk cId="192888818" sldId="562"/>
            <ac:spMk id="2" creationId="{917B494B-7FDA-4481-A9B1-D627A69566F3}"/>
          </ac:spMkLst>
        </pc:spChg>
        <pc:spChg chg="mod">
          <ac:chgData name="Enrico Gallinucci" userId="b06146b1-ee5b-4a4c-b3a5-2319e2ca0e51" providerId="ADAL" clId="{ADA388E2-5A8E-4D2A-88FC-334C57254FCD}" dt="2021-10-15T13:19:23.761" v="18886" actId="20577"/>
          <ac:spMkLst>
            <pc:docMk/>
            <pc:sldMk cId="192888818" sldId="562"/>
            <ac:spMk id="3" creationId="{59CDE30A-0E8D-446B-83D5-692879473FBD}"/>
          </ac:spMkLst>
        </pc:spChg>
      </pc:sldChg>
      <pc:sldChg chg="modSp add mod">
        <pc:chgData name="Enrico Gallinucci" userId="b06146b1-ee5b-4a4c-b3a5-2319e2ca0e51" providerId="ADAL" clId="{ADA388E2-5A8E-4D2A-88FC-334C57254FCD}" dt="2021-10-18T08:18:33.522" v="19603" actId="20577"/>
        <pc:sldMkLst>
          <pc:docMk/>
          <pc:sldMk cId="183844474" sldId="563"/>
        </pc:sldMkLst>
        <pc:spChg chg="mod">
          <ac:chgData name="Enrico Gallinucci" userId="b06146b1-ee5b-4a4c-b3a5-2319e2ca0e51" providerId="ADAL" clId="{ADA388E2-5A8E-4D2A-88FC-334C57254FCD}" dt="2021-10-15T13:19:30" v="18896" actId="20577"/>
          <ac:spMkLst>
            <pc:docMk/>
            <pc:sldMk cId="183844474" sldId="563"/>
            <ac:spMk id="2" creationId="{917B494B-7FDA-4481-A9B1-D627A69566F3}"/>
          </ac:spMkLst>
        </pc:spChg>
        <pc:spChg chg="mod">
          <ac:chgData name="Enrico Gallinucci" userId="b06146b1-ee5b-4a4c-b3a5-2319e2ca0e51" providerId="ADAL" clId="{ADA388E2-5A8E-4D2A-88FC-334C57254FCD}" dt="2021-10-18T08:18:33.522" v="19603" actId="20577"/>
          <ac:spMkLst>
            <pc:docMk/>
            <pc:sldMk cId="183844474" sldId="563"/>
            <ac:spMk id="3" creationId="{59CDE30A-0E8D-446B-83D5-692879473FBD}"/>
          </ac:spMkLst>
        </pc:spChg>
      </pc:sldChg>
      <pc:sldChg chg="addSp modSp add mod">
        <pc:chgData name="Enrico Gallinucci" userId="b06146b1-ee5b-4a4c-b3a5-2319e2ca0e51" providerId="ADAL" clId="{ADA388E2-5A8E-4D2A-88FC-334C57254FCD}" dt="2021-10-18T08:43:43.743" v="20254" actId="20577"/>
        <pc:sldMkLst>
          <pc:docMk/>
          <pc:sldMk cId="3510487845" sldId="564"/>
        </pc:sldMkLst>
        <pc:spChg chg="mod">
          <ac:chgData name="Enrico Gallinucci" userId="b06146b1-ee5b-4a4c-b3a5-2319e2ca0e51" providerId="ADAL" clId="{ADA388E2-5A8E-4D2A-88FC-334C57254FCD}" dt="2021-10-18T08:43:43.743" v="20254" actId="20577"/>
          <ac:spMkLst>
            <pc:docMk/>
            <pc:sldMk cId="3510487845" sldId="564"/>
            <ac:spMk id="2" creationId="{917B494B-7FDA-4481-A9B1-D627A69566F3}"/>
          </ac:spMkLst>
        </pc:spChg>
        <pc:spChg chg="mod">
          <ac:chgData name="Enrico Gallinucci" userId="b06146b1-ee5b-4a4c-b3a5-2319e2ca0e51" providerId="ADAL" clId="{ADA388E2-5A8E-4D2A-88FC-334C57254FCD}" dt="2021-10-18T08:37:02.902" v="20002" actId="20577"/>
          <ac:spMkLst>
            <pc:docMk/>
            <pc:sldMk cId="3510487845" sldId="564"/>
            <ac:spMk id="3" creationId="{59CDE30A-0E8D-446B-83D5-692879473FBD}"/>
          </ac:spMkLst>
        </pc:spChg>
        <pc:spChg chg="add mod">
          <ac:chgData name="Enrico Gallinucci" userId="b06146b1-ee5b-4a4c-b3a5-2319e2ca0e51" providerId="ADAL" clId="{ADA388E2-5A8E-4D2A-88FC-334C57254FCD}" dt="2021-10-18T08:35:25.974" v="19944" actId="1076"/>
          <ac:spMkLst>
            <pc:docMk/>
            <pc:sldMk cId="3510487845" sldId="564"/>
            <ac:spMk id="9" creationId="{7754C6B0-F045-4246-A607-615DA2C104D8}"/>
          </ac:spMkLst>
        </pc:spChg>
        <pc:spChg chg="add mod">
          <ac:chgData name="Enrico Gallinucci" userId="b06146b1-ee5b-4a4c-b3a5-2319e2ca0e51" providerId="ADAL" clId="{ADA388E2-5A8E-4D2A-88FC-334C57254FCD}" dt="2021-10-18T08:35:42.283" v="19947" actId="113"/>
          <ac:spMkLst>
            <pc:docMk/>
            <pc:sldMk cId="3510487845" sldId="564"/>
            <ac:spMk id="11" creationId="{1C766658-9738-443F-97DC-4FE399AB33F9}"/>
          </ac:spMkLst>
        </pc:spChg>
        <pc:picChg chg="add mod">
          <ac:chgData name="Enrico Gallinucci" userId="b06146b1-ee5b-4a4c-b3a5-2319e2ca0e51" providerId="ADAL" clId="{ADA388E2-5A8E-4D2A-88FC-334C57254FCD}" dt="2021-10-18T08:35:25.974" v="19944" actId="1076"/>
          <ac:picMkLst>
            <pc:docMk/>
            <pc:sldMk cId="3510487845" sldId="564"/>
            <ac:picMk id="8" creationId="{B1AF75D2-48EA-4E39-9465-A4538B6DBB35}"/>
          </ac:picMkLst>
        </pc:picChg>
        <pc:cxnChg chg="add mod">
          <ac:chgData name="Enrico Gallinucci" userId="b06146b1-ee5b-4a4c-b3a5-2319e2ca0e51" providerId="ADAL" clId="{ADA388E2-5A8E-4D2A-88FC-334C57254FCD}" dt="2021-10-18T08:35:30.501" v="19945" actId="1076"/>
          <ac:cxnSpMkLst>
            <pc:docMk/>
            <pc:sldMk cId="3510487845" sldId="564"/>
            <ac:cxnSpMk id="10" creationId="{1E014CDB-A275-4CF9-AFF8-67AC11048B17}"/>
          </ac:cxnSpMkLst>
        </pc:cxnChg>
      </pc:sldChg>
      <pc:sldChg chg="addSp delSp modSp add mod">
        <pc:chgData name="Enrico Gallinucci" userId="b06146b1-ee5b-4a4c-b3a5-2319e2ca0e51" providerId="ADAL" clId="{ADA388E2-5A8E-4D2A-88FC-334C57254FCD}" dt="2021-10-18T08:43:46.861" v="20255"/>
        <pc:sldMkLst>
          <pc:docMk/>
          <pc:sldMk cId="3906297103" sldId="565"/>
        </pc:sldMkLst>
        <pc:spChg chg="mod">
          <ac:chgData name="Enrico Gallinucci" userId="b06146b1-ee5b-4a4c-b3a5-2319e2ca0e51" providerId="ADAL" clId="{ADA388E2-5A8E-4D2A-88FC-334C57254FCD}" dt="2021-10-18T08:43:46.861" v="20255"/>
          <ac:spMkLst>
            <pc:docMk/>
            <pc:sldMk cId="3906297103" sldId="565"/>
            <ac:spMk id="2" creationId="{917B494B-7FDA-4481-A9B1-D627A69566F3}"/>
          </ac:spMkLst>
        </pc:spChg>
        <pc:spChg chg="mod">
          <ac:chgData name="Enrico Gallinucci" userId="b06146b1-ee5b-4a4c-b3a5-2319e2ca0e51" providerId="ADAL" clId="{ADA388E2-5A8E-4D2A-88FC-334C57254FCD}" dt="2021-10-18T08:39:04.077" v="20111" actId="20577"/>
          <ac:spMkLst>
            <pc:docMk/>
            <pc:sldMk cId="3906297103" sldId="565"/>
            <ac:spMk id="3" creationId="{59CDE30A-0E8D-446B-83D5-692879473FBD}"/>
          </ac:spMkLst>
        </pc:spChg>
        <pc:spChg chg="mod ord">
          <ac:chgData name="Enrico Gallinucci" userId="b06146b1-ee5b-4a4c-b3a5-2319e2ca0e51" providerId="ADAL" clId="{ADA388E2-5A8E-4D2A-88FC-334C57254FCD}" dt="2021-10-18T08:43:33.272" v="20248" actId="1076"/>
          <ac:spMkLst>
            <pc:docMk/>
            <pc:sldMk cId="3906297103" sldId="565"/>
            <ac:spMk id="9" creationId="{7754C6B0-F045-4246-A607-615DA2C104D8}"/>
          </ac:spMkLst>
        </pc:spChg>
        <pc:spChg chg="mod">
          <ac:chgData name="Enrico Gallinucci" userId="b06146b1-ee5b-4a4c-b3a5-2319e2ca0e51" providerId="ADAL" clId="{ADA388E2-5A8E-4D2A-88FC-334C57254FCD}" dt="2021-10-18T08:43:33.272" v="20248" actId="1076"/>
          <ac:spMkLst>
            <pc:docMk/>
            <pc:sldMk cId="3906297103" sldId="565"/>
            <ac:spMk id="11" creationId="{1C766658-9738-443F-97DC-4FE399AB33F9}"/>
          </ac:spMkLst>
        </pc:spChg>
        <pc:picChg chg="del">
          <ac:chgData name="Enrico Gallinucci" userId="b06146b1-ee5b-4a4c-b3a5-2319e2ca0e51" providerId="ADAL" clId="{ADA388E2-5A8E-4D2A-88FC-334C57254FCD}" dt="2021-10-18T08:41:04.467" v="20112" actId="478"/>
          <ac:picMkLst>
            <pc:docMk/>
            <pc:sldMk cId="3906297103" sldId="565"/>
            <ac:picMk id="8" creationId="{B1AF75D2-48EA-4E39-9465-A4538B6DBB35}"/>
          </ac:picMkLst>
        </pc:picChg>
        <pc:picChg chg="add mod">
          <ac:chgData name="Enrico Gallinucci" userId="b06146b1-ee5b-4a4c-b3a5-2319e2ca0e51" providerId="ADAL" clId="{ADA388E2-5A8E-4D2A-88FC-334C57254FCD}" dt="2021-10-18T08:43:33.272" v="20248" actId="1076"/>
          <ac:picMkLst>
            <pc:docMk/>
            <pc:sldMk cId="3906297103" sldId="565"/>
            <ac:picMk id="12" creationId="{BCFA7CAF-9CB9-4F32-A788-0AD012F65CFB}"/>
          </ac:picMkLst>
        </pc:picChg>
        <pc:cxnChg chg="mod ord">
          <ac:chgData name="Enrico Gallinucci" userId="b06146b1-ee5b-4a4c-b3a5-2319e2ca0e51" providerId="ADAL" clId="{ADA388E2-5A8E-4D2A-88FC-334C57254FCD}" dt="2021-10-18T08:43:33.272" v="20248" actId="1076"/>
          <ac:cxnSpMkLst>
            <pc:docMk/>
            <pc:sldMk cId="3906297103" sldId="565"/>
            <ac:cxnSpMk id="10" creationId="{1E014CDB-A275-4CF9-AFF8-67AC11048B17}"/>
          </ac:cxnSpMkLst>
        </pc:cxnChg>
      </pc:sldChg>
      <pc:sldChg chg="modSp new mod">
        <pc:chgData name="Enrico Gallinucci" userId="b06146b1-ee5b-4a4c-b3a5-2319e2ca0e51" providerId="ADAL" clId="{ADA388E2-5A8E-4D2A-88FC-334C57254FCD}" dt="2021-10-18T08:52:43.162" v="20708" actId="20577"/>
        <pc:sldMkLst>
          <pc:docMk/>
          <pc:sldMk cId="3158126468" sldId="566"/>
        </pc:sldMkLst>
        <pc:spChg chg="mod">
          <ac:chgData name="Enrico Gallinucci" userId="b06146b1-ee5b-4a4c-b3a5-2319e2ca0e51" providerId="ADAL" clId="{ADA388E2-5A8E-4D2A-88FC-334C57254FCD}" dt="2021-10-18T08:43:52.104" v="20257"/>
          <ac:spMkLst>
            <pc:docMk/>
            <pc:sldMk cId="3158126468" sldId="566"/>
            <ac:spMk id="2" creationId="{4A02C00F-23B0-49E3-8806-7F631E6B5D60}"/>
          </ac:spMkLst>
        </pc:spChg>
        <pc:spChg chg="mod">
          <ac:chgData name="Enrico Gallinucci" userId="b06146b1-ee5b-4a4c-b3a5-2319e2ca0e51" providerId="ADAL" clId="{ADA388E2-5A8E-4D2A-88FC-334C57254FCD}" dt="2021-10-18T08:52:43.162" v="20708" actId="20577"/>
          <ac:spMkLst>
            <pc:docMk/>
            <pc:sldMk cId="3158126468" sldId="566"/>
            <ac:spMk id="3" creationId="{31B93A9D-64C0-4948-AFE5-E5D2840ABDC9}"/>
          </ac:spMkLst>
        </pc:spChg>
      </pc:sldChg>
      <pc:sldChg chg="addSp delSp modSp add mod">
        <pc:chgData name="Enrico Gallinucci" userId="b06146b1-ee5b-4a4c-b3a5-2319e2ca0e51" providerId="ADAL" clId="{ADA388E2-5A8E-4D2A-88FC-334C57254FCD}" dt="2021-10-18T09:19:39.842" v="20873" actId="1076"/>
        <pc:sldMkLst>
          <pc:docMk/>
          <pc:sldMk cId="3131617618" sldId="567"/>
        </pc:sldMkLst>
        <pc:spChg chg="mod">
          <ac:chgData name="Enrico Gallinucci" userId="b06146b1-ee5b-4a4c-b3a5-2319e2ca0e51" providerId="ADAL" clId="{ADA388E2-5A8E-4D2A-88FC-334C57254FCD}" dt="2021-10-18T09:19:24.797" v="20872" actId="20577"/>
          <ac:spMkLst>
            <pc:docMk/>
            <pc:sldMk cId="3131617618" sldId="567"/>
            <ac:spMk id="3" creationId="{F4BD69A1-9E11-48AF-AF56-F32130272FB0}"/>
          </ac:spMkLst>
        </pc:spChg>
        <pc:spChg chg="add mod">
          <ac:chgData name="Enrico Gallinucci" userId="b06146b1-ee5b-4a4c-b3a5-2319e2ca0e51" providerId="ADAL" clId="{ADA388E2-5A8E-4D2A-88FC-334C57254FCD}" dt="2021-10-18T09:19:39.842" v="20873" actId="1076"/>
          <ac:spMkLst>
            <pc:docMk/>
            <pc:sldMk cId="3131617618" sldId="567"/>
            <ac:spMk id="10" creationId="{6A75DD9A-EE37-4DC5-89AD-20EEB7428716}"/>
          </ac:spMkLst>
        </pc:spChg>
        <pc:picChg chg="del">
          <ac:chgData name="Enrico Gallinucci" userId="b06146b1-ee5b-4a4c-b3a5-2319e2ca0e51" providerId="ADAL" clId="{ADA388E2-5A8E-4D2A-88FC-334C57254FCD}" dt="2021-10-18T09:18:51.885" v="20813" actId="478"/>
          <ac:picMkLst>
            <pc:docMk/>
            <pc:sldMk cId="3131617618" sldId="567"/>
            <ac:picMk id="8" creationId="{4E33FD0B-522E-4042-9334-1675C1B688C6}"/>
          </ac:picMkLst>
        </pc:picChg>
        <pc:picChg chg="add mod">
          <ac:chgData name="Enrico Gallinucci" userId="b06146b1-ee5b-4a4c-b3a5-2319e2ca0e51" providerId="ADAL" clId="{ADA388E2-5A8E-4D2A-88FC-334C57254FCD}" dt="2021-10-18T09:19:39.842" v="20873" actId="1076"/>
          <ac:picMkLst>
            <pc:docMk/>
            <pc:sldMk cId="3131617618" sldId="567"/>
            <ac:picMk id="9" creationId="{203BBE65-AA3D-4998-B1A2-40E6EE4403F2}"/>
          </ac:picMkLst>
        </pc:picChg>
      </pc:sldChg>
      <pc:sldChg chg="modSp add del mod">
        <pc:chgData name="Enrico Gallinucci" userId="b06146b1-ee5b-4a4c-b3a5-2319e2ca0e51" providerId="ADAL" clId="{ADA388E2-5A8E-4D2A-88FC-334C57254FCD}" dt="2021-10-18T10:29:25.584" v="21548" actId="47"/>
        <pc:sldMkLst>
          <pc:docMk/>
          <pc:sldMk cId="1540579694" sldId="568"/>
        </pc:sldMkLst>
        <pc:spChg chg="mod">
          <ac:chgData name="Enrico Gallinucci" userId="b06146b1-ee5b-4a4c-b3a5-2319e2ca0e51" providerId="ADAL" clId="{ADA388E2-5A8E-4D2A-88FC-334C57254FCD}" dt="2021-10-18T09:54:51.516" v="20918" actId="20577"/>
          <ac:spMkLst>
            <pc:docMk/>
            <pc:sldMk cId="1540579694" sldId="568"/>
            <ac:spMk id="2" creationId="{3CE543D0-1791-41A5-B7D1-6311B416F84E}"/>
          </ac:spMkLst>
        </pc:spChg>
        <pc:spChg chg="mod">
          <ac:chgData name="Enrico Gallinucci" userId="b06146b1-ee5b-4a4c-b3a5-2319e2ca0e51" providerId="ADAL" clId="{ADA388E2-5A8E-4D2A-88FC-334C57254FCD}" dt="2021-10-18T09:58:40.374" v="21197" actId="20577"/>
          <ac:spMkLst>
            <pc:docMk/>
            <pc:sldMk cId="1540579694" sldId="568"/>
            <ac:spMk id="3" creationId="{9DC36961-587B-49F7-9DA1-486FAA9E5070}"/>
          </ac:spMkLst>
        </pc:spChg>
      </pc:sldChg>
      <pc:sldChg chg="modSp add mod">
        <pc:chgData name="Enrico Gallinucci" userId="b06146b1-ee5b-4a4c-b3a5-2319e2ca0e51" providerId="ADAL" clId="{ADA388E2-5A8E-4D2A-88FC-334C57254FCD}" dt="2021-10-18T10:37:15.137" v="21743" actId="20577"/>
        <pc:sldMkLst>
          <pc:docMk/>
          <pc:sldMk cId="3935585589" sldId="569"/>
        </pc:sldMkLst>
        <pc:spChg chg="mod">
          <ac:chgData name="Enrico Gallinucci" userId="b06146b1-ee5b-4a4c-b3a5-2319e2ca0e51" providerId="ADAL" clId="{ADA388E2-5A8E-4D2A-88FC-334C57254FCD}" dt="2021-10-18T09:59:24.028" v="21236" actId="20577"/>
          <ac:spMkLst>
            <pc:docMk/>
            <pc:sldMk cId="3935585589" sldId="569"/>
            <ac:spMk id="2" creationId="{E17E6BD1-4054-4F39-8959-EC205D4E6A92}"/>
          </ac:spMkLst>
        </pc:spChg>
        <pc:spChg chg="mod">
          <ac:chgData name="Enrico Gallinucci" userId="b06146b1-ee5b-4a4c-b3a5-2319e2ca0e51" providerId="ADAL" clId="{ADA388E2-5A8E-4D2A-88FC-334C57254FCD}" dt="2021-10-18T10:37:15.137" v="21743" actId="20577"/>
          <ac:spMkLst>
            <pc:docMk/>
            <pc:sldMk cId="3935585589" sldId="569"/>
            <ac:spMk id="3" creationId="{9D10144B-3A93-4C61-918C-C531D59E8CDC}"/>
          </ac:spMkLst>
        </pc:spChg>
      </pc:sldChg>
      <pc:sldChg chg="modSp add mod">
        <pc:chgData name="Enrico Gallinucci" userId="b06146b1-ee5b-4a4c-b3a5-2319e2ca0e51" providerId="ADAL" clId="{ADA388E2-5A8E-4D2A-88FC-334C57254FCD}" dt="2021-11-12T16:44:20.027" v="24103" actId="20577"/>
        <pc:sldMkLst>
          <pc:docMk/>
          <pc:sldMk cId="3976813203" sldId="570"/>
        </pc:sldMkLst>
        <pc:spChg chg="mod">
          <ac:chgData name="Enrico Gallinucci" userId="b06146b1-ee5b-4a4c-b3a5-2319e2ca0e51" providerId="ADAL" clId="{ADA388E2-5A8E-4D2A-88FC-334C57254FCD}" dt="2021-10-18T10:29:28.185" v="21550" actId="20577"/>
          <ac:spMkLst>
            <pc:docMk/>
            <pc:sldMk cId="3976813203" sldId="570"/>
            <ac:spMk id="2" creationId="{3CE543D0-1791-41A5-B7D1-6311B416F84E}"/>
          </ac:spMkLst>
        </pc:spChg>
        <pc:spChg chg="mod">
          <ac:chgData name="Enrico Gallinucci" userId="b06146b1-ee5b-4a4c-b3a5-2319e2ca0e51" providerId="ADAL" clId="{ADA388E2-5A8E-4D2A-88FC-334C57254FCD}" dt="2021-11-12T16:44:20.027" v="24103" actId="20577"/>
          <ac:spMkLst>
            <pc:docMk/>
            <pc:sldMk cId="3976813203" sldId="570"/>
            <ac:spMk id="3" creationId="{9DC36961-587B-49F7-9DA1-486FAA9E5070}"/>
          </ac:spMkLst>
        </pc:spChg>
      </pc:sldChg>
      <pc:sldChg chg="modSp add mod">
        <pc:chgData name="Enrico Gallinucci" userId="b06146b1-ee5b-4a4c-b3a5-2319e2ca0e51" providerId="ADAL" clId="{ADA388E2-5A8E-4D2A-88FC-334C57254FCD}" dt="2021-10-18T10:52:48.167" v="22192" actId="242"/>
        <pc:sldMkLst>
          <pc:docMk/>
          <pc:sldMk cId="864539656" sldId="571"/>
        </pc:sldMkLst>
        <pc:spChg chg="mod">
          <ac:chgData name="Enrico Gallinucci" userId="b06146b1-ee5b-4a4c-b3a5-2319e2ca0e51" providerId="ADAL" clId="{ADA388E2-5A8E-4D2A-88FC-334C57254FCD}" dt="2021-10-18T10:29:54.442" v="21553" actId="20577"/>
          <ac:spMkLst>
            <pc:docMk/>
            <pc:sldMk cId="864539656" sldId="571"/>
            <ac:spMk id="2" creationId="{3CE543D0-1791-41A5-B7D1-6311B416F84E}"/>
          </ac:spMkLst>
        </pc:spChg>
        <pc:spChg chg="mod">
          <ac:chgData name="Enrico Gallinucci" userId="b06146b1-ee5b-4a4c-b3a5-2319e2ca0e51" providerId="ADAL" clId="{ADA388E2-5A8E-4D2A-88FC-334C57254FCD}" dt="2021-10-18T10:52:48.167" v="22192" actId="242"/>
          <ac:spMkLst>
            <pc:docMk/>
            <pc:sldMk cId="864539656" sldId="571"/>
            <ac:spMk id="3" creationId="{9DC36961-587B-49F7-9DA1-486FAA9E5070}"/>
          </ac:spMkLst>
        </pc:spChg>
      </pc:sldChg>
      <pc:sldChg chg="modSp new del mod">
        <pc:chgData name="Enrico Gallinucci" userId="b06146b1-ee5b-4a4c-b3a5-2319e2ca0e51" providerId="ADAL" clId="{ADA388E2-5A8E-4D2A-88FC-334C57254FCD}" dt="2021-10-18T16:01:53.906" v="22803" actId="47"/>
        <pc:sldMkLst>
          <pc:docMk/>
          <pc:sldMk cId="2691661230" sldId="572"/>
        </pc:sldMkLst>
        <pc:spChg chg="mod">
          <ac:chgData name="Enrico Gallinucci" userId="b06146b1-ee5b-4a4c-b3a5-2319e2ca0e51" providerId="ADAL" clId="{ADA388E2-5A8E-4D2A-88FC-334C57254FCD}" dt="2021-10-18T10:58:53.078" v="22224" actId="20577"/>
          <ac:spMkLst>
            <pc:docMk/>
            <pc:sldMk cId="2691661230" sldId="572"/>
            <ac:spMk id="3" creationId="{F4CFF788-0BC5-4636-8387-90D3A608630B}"/>
          </ac:spMkLst>
        </pc:spChg>
      </pc:sldChg>
      <pc:sldChg chg="modSp new mod ord modShow">
        <pc:chgData name="Enrico Gallinucci" userId="b06146b1-ee5b-4a4c-b3a5-2319e2ca0e51" providerId="ADAL" clId="{ADA388E2-5A8E-4D2A-88FC-334C57254FCD}" dt="2021-11-15T10:09:53.934" v="24111" actId="729"/>
        <pc:sldMkLst>
          <pc:docMk/>
          <pc:sldMk cId="215799285" sldId="573"/>
        </pc:sldMkLst>
        <pc:spChg chg="mod">
          <ac:chgData name="Enrico Gallinucci" userId="b06146b1-ee5b-4a4c-b3a5-2319e2ca0e51" providerId="ADAL" clId="{ADA388E2-5A8E-4D2A-88FC-334C57254FCD}" dt="2021-10-18T10:59:07.569" v="22272" actId="20577"/>
          <ac:spMkLst>
            <pc:docMk/>
            <pc:sldMk cId="215799285" sldId="573"/>
            <ac:spMk id="3" creationId="{03B00748-0584-4EA3-B80E-F14C22E5984E}"/>
          </ac:spMkLst>
        </pc:spChg>
      </pc:sldChg>
      <pc:sldChg chg="modSp new mod ord">
        <pc:chgData name="Enrico Gallinucci" userId="b06146b1-ee5b-4a4c-b3a5-2319e2ca0e51" providerId="ADAL" clId="{ADA388E2-5A8E-4D2A-88FC-334C57254FCD}" dt="2021-10-18T15:48:16.960" v="22593"/>
        <pc:sldMkLst>
          <pc:docMk/>
          <pc:sldMk cId="3670055999" sldId="574"/>
        </pc:sldMkLst>
        <pc:spChg chg="mod">
          <ac:chgData name="Enrico Gallinucci" userId="b06146b1-ee5b-4a4c-b3a5-2319e2ca0e51" providerId="ADAL" clId="{ADA388E2-5A8E-4D2A-88FC-334C57254FCD}" dt="2021-10-18T13:50:01.518" v="22536" actId="20577"/>
          <ac:spMkLst>
            <pc:docMk/>
            <pc:sldMk cId="3670055999" sldId="574"/>
            <ac:spMk id="2" creationId="{EF3BFB11-5046-4A4C-A993-A3D6584A0DEA}"/>
          </ac:spMkLst>
        </pc:spChg>
        <pc:spChg chg="mod">
          <ac:chgData name="Enrico Gallinucci" userId="b06146b1-ee5b-4a4c-b3a5-2319e2ca0e51" providerId="ADAL" clId="{ADA388E2-5A8E-4D2A-88FC-334C57254FCD}" dt="2021-10-18T15:48:08.881" v="22591" actId="20577"/>
          <ac:spMkLst>
            <pc:docMk/>
            <pc:sldMk cId="3670055999" sldId="574"/>
            <ac:spMk id="3" creationId="{783E4B80-20AF-4F2B-90C9-DC0B154DD206}"/>
          </ac:spMkLst>
        </pc:spChg>
      </pc:sldChg>
      <pc:sldChg chg="modSp add mod">
        <pc:chgData name="Enrico Gallinucci" userId="b06146b1-ee5b-4a4c-b3a5-2319e2ca0e51" providerId="ADAL" clId="{ADA388E2-5A8E-4D2A-88FC-334C57254FCD}" dt="2021-10-18T16:03:21.466" v="22813" actId="20577"/>
        <pc:sldMkLst>
          <pc:docMk/>
          <pc:sldMk cId="2275741952" sldId="575"/>
        </pc:sldMkLst>
        <pc:spChg chg="mod">
          <ac:chgData name="Enrico Gallinucci" userId="b06146b1-ee5b-4a4c-b3a5-2319e2ca0e51" providerId="ADAL" clId="{ADA388E2-5A8E-4D2A-88FC-334C57254FCD}" dt="2021-10-18T16:03:21.466" v="22813" actId="20577"/>
          <ac:spMkLst>
            <pc:docMk/>
            <pc:sldMk cId="2275741952" sldId="575"/>
            <ac:spMk id="3" creationId="{783E4B80-20AF-4F2B-90C9-DC0B154DD206}"/>
          </ac:spMkLst>
        </pc:spChg>
      </pc:sldChg>
      <pc:sldChg chg="modSp new mod">
        <pc:chgData name="Enrico Gallinucci" userId="b06146b1-ee5b-4a4c-b3a5-2319e2ca0e51" providerId="ADAL" clId="{ADA388E2-5A8E-4D2A-88FC-334C57254FCD}" dt="2021-10-18T16:01:10.413" v="22766" actId="20577"/>
        <pc:sldMkLst>
          <pc:docMk/>
          <pc:sldMk cId="4125305457" sldId="576"/>
        </pc:sldMkLst>
        <pc:spChg chg="mod">
          <ac:chgData name="Enrico Gallinucci" userId="b06146b1-ee5b-4a4c-b3a5-2319e2ca0e51" providerId="ADAL" clId="{ADA388E2-5A8E-4D2A-88FC-334C57254FCD}" dt="2021-10-18T16:01:10.413" v="22766" actId="20577"/>
          <ac:spMkLst>
            <pc:docMk/>
            <pc:sldMk cId="4125305457" sldId="576"/>
            <ac:spMk id="3" creationId="{C0DF8B6C-78A5-4547-9037-1AEB181F0E52}"/>
          </ac:spMkLst>
        </pc:spChg>
      </pc:sldChg>
      <pc:sldChg chg="modSp new mod">
        <pc:chgData name="Enrico Gallinucci" userId="b06146b1-ee5b-4a4c-b3a5-2319e2ca0e51" providerId="ADAL" clId="{ADA388E2-5A8E-4D2A-88FC-334C57254FCD}" dt="2021-10-18T16:01:16.046" v="22789" actId="20577"/>
        <pc:sldMkLst>
          <pc:docMk/>
          <pc:sldMk cId="3311068817" sldId="577"/>
        </pc:sldMkLst>
        <pc:spChg chg="mod">
          <ac:chgData name="Enrico Gallinucci" userId="b06146b1-ee5b-4a4c-b3a5-2319e2ca0e51" providerId="ADAL" clId="{ADA388E2-5A8E-4D2A-88FC-334C57254FCD}" dt="2021-10-18T16:01:16.046" v="22789" actId="20577"/>
          <ac:spMkLst>
            <pc:docMk/>
            <pc:sldMk cId="3311068817" sldId="577"/>
            <ac:spMk id="3" creationId="{4D1CC069-67C8-4C96-918A-E5A5EA0F65F7}"/>
          </ac:spMkLst>
        </pc:spChg>
      </pc:sldChg>
      <pc:sldChg chg="modSp new del mod">
        <pc:chgData name="Enrico Gallinucci" userId="b06146b1-ee5b-4a4c-b3a5-2319e2ca0e51" providerId="ADAL" clId="{ADA388E2-5A8E-4D2A-88FC-334C57254FCD}" dt="2021-11-15T10:09:46.695" v="24109" actId="47"/>
        <pc:sldMkLst>
          <pc:docMk/>
          <pc:sldMk cId="578901536" sldId="578"/>
        </pc:sldMkLst>
        <pc:spChg chg="mod">
          <ac:chgData name="Enrico Gallinucci" userId="b06146b1-ee5b-4a4c-b3a5-2319e2ca0e51" providerId="ADAL" clId="{ADA388E2-5A8E-4D2A-88FC-334C57254FCD}" dt="2021-10-18T16:01:51.161" v="22802" actId="20577"/>
          <ac:spMkLst>
            <pc:docMk/>
            <pc:sldMk cId="578901536" sldId="578"/>
            <ac:spMk id="3" creationId="{66ACFFA8-8442-45D7-9C6A-EDBFEEF97589}"/>
          </ac:spMkLst>
        </pc:spChg>
      </pc:sldChg>
      <pc:sldChg chg="addSp delSp modSp add mod ord">
        <pc:chgData name="Enrico Gallinucci" userId="b06146b1-ee5b-4a4c-b3a5-2319e2ca0e51" providerId="ADAL" clId="{ADA388E2-5A8E-4D2A-88FC-334C57254FCD}" dt="2021-11-09T09:47:31.025" v="23398" actId="478"/>
        <pc:sldMkLst>
          <pc:docMk/>
          <pc:sldMk cId="2326514500" sldId="579"/>
        </pc:sldMkLst>
        <pc:spChg chg="mod">
          <ac:chgData name="Enrico Gallinucci" userId="b06146b1-ee5b-4a4c-b3a5-2319e2ca0e51" providerId="ADAL" clId="{ADA388E2-5A8E-4D2A-88FC-334C57254FCD}" dt="2021-11-09T09:46:50.788" v="23391" actId="20577"/>
          <ac:spMkLst>
            <pc:docMk/>
            <pc:sldMk cId="2326514500" sldId="579"/>
            <ac:spMk id="2" creationId="{DD4C9EC4-EDC4-495E-9FAD-7A33929F2BED}"/>
          </ac:spMkLst>
        </pc:spChg>
        <pc:spChg chg="add del mod">
          <ac:chgData name="Enrico Gallinucci" userId="b06146b1-ee5b-4a4c-b3a5-2319e2ca0e51" providerId="ADAL" clId="{ADA388E2-5A8E-4D2A-88FC-334C57254FCD}" dt="2021-11-09T09:47:31.025" v="23398" actId="478"/>
          <ac:spMkLst>
            <pc:docMk/>
            <pc:sldMk cId="2326514500" sldId="579"/>
            <ac:spMk id="3" creationId="{FC9B963D-B7C8-4411-B539-DA15EB6947A4}"/>
          </ac:spMkLst>
        </pc:spChg>
        <pc:spChg chg="add del">
          <ac:chgData name="Enrico Gallinucci" userId="b06146b1-ee5b-4a4c-b3a5-2319e2ca0e51" providerId="ADAL" clId="{ADA388E2-5A8E-4D2A-88FC-334C57254FCD}" dt="2021-11-09T09:12:00.682" v="22951" actId="11529"/>
          <ac:spMkLst>
            <pc:docMk/>
            <pc:sldMk cId="2326514500" sldId="579"/>
            <ac:spMk id="7" creationId="{8B9DA4EA-8735-4A36-97BA-81B2D9CDA6A0}"/>
          </ac:spMkLst>
        </pc:spChg>
        <pc:spChg chg="add del mod">
          <ac:chgData name="Enrico Gallinucci" userId="b06146b1-ee5b-4a4c-b3a5-2319e2ca0e51" providerId="ADAL" clId="{ADA388E2-5A8E-4D2A-88FC-334C57254FCD}" dt="2021-11-09T09:12:09.190" v="22955"/>
          <ac:spMkLst>
            <pc:docMk/>
            <pc:sldMk cId="2326514500" sldId="579"/>
            <ac:spMk id="11" creationId="{8BD0D702-9F2C-4F57-8483-401597059255}"/>
          </ac:spMkLst>
        </pc:spChg>
        <pc:spChg chg="add mod topLvl">
          <ac:chgData name="Enrico Gallinucci" userId="b06146b1-ee5b-4a4c-b3a5-2319e2ca0e51" providerId="ADAL" clId="{ADA388E2-5A8E-4D2A-88FC-334C57254FCD}" dt="2021-11-09T09:38:04.526" v="23332" actId="164"/>
          <ac:spMkLst>
            <pc:docMk/>
            <pc:sldMk cId="2326514500" sldId="579"/>
            <ac:spMk id="12" creationId="{19D6FA82-A378-4E21-BC09-FFB96779838B}"/>
          </ac:spMkLst>
        </pc:spChg>
        <pc:spChg chg="add mod topLvl">
          <ac:chgData name="Enrico Gallinucci" userId="b06146b1-ee5b-4a4c-b3a5-2319e2ca0e51" providerId="ADAL" clId="{ADA388E2-5A8E-4D2A-88FC-334C57254FCD}" dt="2021-11-09T09:38:04.526" v="23332" actId="164"/>
          <ac:spMkLst>
            <pc:docMk/>
            <pc:sldMk cId="2326514500" sldId="579"/>
            <ac:spMk id="13" creationId="{DC6ADE38-F7EA-439B-9048-AD0CDD835A61}"/>
          </ac:spMkLst>
        </pc:spChg>
        <pc:spChg chg="add mod topLvl">
          <ac:chgData name="Enrico Gallinucci" userId="b06146b1-ee5b-4a4c-b3a5-2319e2ca0e51" providerId="ADAL" clId="{ADA388E2-5A8E-4D2A-88FC-334C57254FCD}" dt="2021-11-09T09:38:04.526" v="23332" actId="164"/>
          <ac:spMkLst>
            <pc:docMk/>
            <pc:sldMk cId="2326514500" sldId="579"/>
            <ac:spMk id="14" creationId="{92BCA221-6E99-465E-B326-3B831C4E2467}"/>
          </ac:spMkLst>
        </pc:spChg>
        <pc:spChg chg="add mod topLvl">
          <ac:chgData name="Enrico Gallinucci" userId="b06146b1-ee5b-4a4c-b3a5-2319e2ca0e51" providerId="ADAL" clId="{ADA388E2-5A8E-4D2A-88FC-334C57254FCD}" dt="2021-11-09T09:38:04.526" v="23332" actId="164"/>
          <ac:spMkLst>
            <pc:docMk/>
            <pc:sldMk cId="2326514500" sldId="579"/>
            <ac:spMk id="20" creationId="{A6978AB1-DF37-4E11-A374-05596C9A7230}"/>
          </ac:spMkLst>
        </pc:spChg>
        <pc:spChg chg="add mod topLvl">
          <ac:chgData name="Enrico Gallinucci" userId="b06146b1-ee5b-4a4c-b3a5-2319e2ca0e51" providerId="ADAL" clId="{ADA388E2-5A8E-4D2A-88FC-334C57254FCD}" dt="2021-11-09T09:38:04.526" v="23332" actId="164"/>
          <ac:spMkLst>
            <pc:docMk/>
            <pc:sldMk cId="2326514500" sldId="579"/>
            <ac:spMk id="24" creationId="{86ABD00E-6563-4DCD-861E-AA4852FA0694}"/>
          </ac:spMkLst>
        </pc:spChg>
        <pc:spChg chg="add mod topLvl">
          <ac:chgData name="Enrico Gallinucci" userId="b06146b1-ee5b-4a4c-b3a5-2319e2ca0e51" providerId="ADAL" clId="{ADA388E2-5A8E-4D2A-88FC-334C57254FCD}" dt="2021-11-09T09:38:04.526" v="23332" actId="164"/>
          <ac:spMkLst>
            <pc:docMk/>
            <pc:sldMk cId="2326514500" sldId="579"/>
            <ac:spMk id="25" creationId="{54396F4C-172D-4F12-8D15-1B65F61E0936}"/>
          </ac:spMkLst>
        </pc:spChg>
        <pc:spChg chg="add mod topLvl">
          <ac:chgData name="Enrico Gallinucci" userId="b06146b1-ee5b-4a4c-b3a5-2319e2ca0e51" providerId="ADAL" clId="{ADA388E2-5A8E-4D2A-88FC-334C57254FCD}" dt="2021-11-09T09:38:04.526" v="23332" actId="164"/>
          <ac:spMkLst>
            <pc:docMk/>
            <pc:sldMk cId="2326514500" sldId="579"/>
            <ac:spMk id="40" creationId="{9FCB2065-A8F0-4E39-A475-5715E209DEAA}"/>
          </ac:spMkLst>
        </pc:spChg>
        <pc:spChg chg="add mod">
          <ac:chgData name="Enrico Gallinucci" userId="b06146b1-ee5b-4a4c-b3a5-2319e2ca0e51" providerId="ADAL" clId="{ADA388E2-5A8E-4D2A-88FC-334C57254FCD}" dt="2021-11-09T09:38:04.526" v="23332" actId="164"/>
          <ac:spMkLst>
            <pc:docMk/>
            <pc:sldMk cId="2326514500" sldId="579"/>
            <ac:spMk id="49" creationId="{720980E1-9E7D-4525-9C46-3A683020AD64}"/>
          </ac:spMkLst>
        </pc:spChg>
        <pc:spChg chg="add mod">
          <ac:chgData name="Enrico Gallinucci" userId="b06146b1-ee5b-4a4c-b3a5-2319e2ca0e51" providerId="ADAL" clId="{ADA388E2-5A8E-4D2A-88FC-334C57254FCD}" dt="2021-11-09T09:38:04.526" v="23332" actId="164"/>
          <ac:spMkLst>
            <pc:docMk/>
            <pc:sldMk cId="2326514500" sldId="579"/>
            <ac:spMk id="53" creationId="{9220A317-F204-46CB-9C2E-647BE72DDC8F}"/>
          </ac:spMkLst>
        </pc:spChg>
        <pc:spChg chg="add mod">
          <ac:chgData name="Enrico Gallinucci" userId="b06146b1-ee5b-4a4c-b3a5-2319e2ca0e51" providerId="ADAL" clId="{ADA388E2-5A8E-4D2A-88FC-334C57254FCD}" dt="2021-11-09T09:38:04.526" v="23332" actId="164"/>
          <ac:spMkLst>
            <pc:docMk/>
            <pc:sldMk cId="2326514500" sldId="579"/>
            <ac:spMk id="87" creationId="{50563B8C-9568-4DD1-8070-968098DB18C8}"/>
          </ac:spMkLst>
        </pc:spChg>
        <pc:spChg chg="add mod">
          <ac:chgData name="Enrico Gallinucci" userId="b06146b1-ee5b-4a4c-b3a5-2319e2ca0e51" providerId="ADAL" clId="{ADA388E2-5A8E-4D2A-88FC-334C57254FCD}" dt="2021-11-09T09:38:04.526" v="23332" actId="164"/>
          <ac:spMkLst>
            <pc:docMk/>
            <pc:sldMk cId="2326514500" sldId="579"/>
            <ac:spMk id="88" creationId="{8C6F9C40-3445-49A8-99A2-BBA0C1ECDA29}"/>
          </ac:spMkLst>
        </pc:spChg>
        <pc:spChg chg="add del mod">
          <ac:chgData name="Enrico Gallinucci" userId="b06146b1-ee5b-4a4c-b3a5-2319e2ca0e51" providerId="ADAL" clId="{ADA388E2-5A8E-4D2A-88FC-334C57254FCD}" dt="2021-11-09T09:47:19.575" v="23395" actId="478"/>
          <ac:spMkLst>
            <pc:docMk/>
            <pc:sldMk cId="2326514500" sldId="579"/>
            <ac:spMk id="91" creationId="{FF6571A3-C345-442E-AB6B-F2E7840D5431}"/>
          </ac:spMkLst>
        </pc:spChg>
        <pc:grpChg chg="add del mod">
          <ac:chgData name="Enrico Gallinucci" userId="b06146b1-ee5b-4a4c-b3a5-2319e2ca0e51" providerId="ADAL" clId="{ADA388E2-5A8E-4D2A-88FC-334C57254FCD}" dt="2021-11-09T09:31:23.521" v="23228" actId="165"/>
          <ac:grpSpMkLst>
            <pc:docMk/>
            <pc:sldMk cId="2326514500" sldId="579"/>
            <ac:grpSpMk id="47" creationId="{48DF4AE7-C11F-4A11-9683-48F7C39B74E0}"/>
          </ac:grpSpMkLst>
        </pc:grpChg>
        <pc:grpChg chg="add mod">
          <ac:chgData name="Enrico Gallinucci" userId="b06146b1-ee5b-4a4c-b3a5-2319e2ca0e51" providerId="ADAL" clId="{ADA388E2-5A8E-4D2A-88FC-334C57254FCD}" dt="2021-11-09T09:47:27.747" v="23397" actId="1076"/>
          <ac:grpSpMkLst>
            <pc:docMk/>
            <pc:sldMk cId="2326514500" sldId="579"/>
            <ac:grpSpMk id="89" creationId="{D7646557-25CA-40DA-AD0E-B392BBF8CC63}"/>
          </ac:grpSpMkLst>
        </pc:grpChg>
        <pc:picChg chg="mod topLvl modCrop">
          <ac:chgData name="Enrico Gallinucci" userId="b06146b1-ee5b-4a4c-b3a5-2319e2ca0e51" providerId="ADAL" clId="{ADA388E2-5A8E-4D2A-88FC-334C57254FCD}" dt="2021-11-09T09:38:04.526" v="23332" actId="164"/>
          <ac:picMkLst>
            <pc:docMk/>
            <pc:sldMk cId="2326514500" sldId="579"/>
            <ac:picMk id="8" creationId="{B2ED2C6E-B393-46BB-BC53-27A6A42244F3}"/>
          </ac:picMkLst>
        </pc:picChg>
        <pc:picChg chg="add mod topLvl modCrop">
          <ac:chgData name="Enrico Gallinucci" userId="b06146b1-ee5b-4a4c-b3a5-2319e2ca0e51" providerId="ADAL" clId="{ADA388E2-5A8E-4D2A-88FC-334C57254FCD}" dt="2021-11-09T09:38:04.526" v="23332" actId="164"/>
          <ac:picMkLst>
            <pc:docMk/>
            <pc:sldMk cId="2326514500" sldId="579"/>
            <ac:picMk id="9" creationId="{BAB49170-61E5-4BD6-9F0A-E00B4BE0D4AF}"/>
          </ac:picMkLst>
        </pc:picChg>
        <pc:picChg chg="add mod topLvl modCrop">
          <ac:chgData name="Enrico Gallinucci" userId="b06146b1-ee5b-4a4c-b3a5-2319e2ca0e51" providerId="ADAL" clId="{ADA388E2-5A8E-4D2A-88FC-334C57254FCD}" dt="2021-11-09T09:38:04.526" v="23332" actId="164"/>
          <ac:picMkLst>
            <pc:docMk/>
            <pc:sldMk cId="2326514500" sldId="579"/>
            <ac:picMk id="10" creationId="{90171B81-FBDF-4DDF-B245-F5040943F116}"/>
          </ac:picMkLst>
        </pc:picChg>
        <pc:picChg chg="add mod">
          <ac:chgData name="Enrico Gallinucci" userId="b06146b1-ee5b-4a4c-b3a5-2319e2ca0e51" providerId="ADAL" clId="{ADA388E2-5A8E-4D2A-88FC-334C57254FCD}" dt="2021-11-09T09:38:04.526" v="23332" actId="164"/>
          <ac:picMkLst>
            <pc:docMk/>
            <pc:sldMk cId="2326514500" sldId="579"/>
            <ac:picMk id="52" creationId="{FDEAB908-30F6-4136-9292-9EBE843EDC43}"/>
          </ac:picMkLst>
        </pc:picChg>
        <pc:cxnChg chg="add mod topLvl">
          <ac:chgData name="Enrico Gallinucci" userId="b06146b1-ee5b-4a4c-b3a5-2319e2ca0e51" providerId="ADAL" clId="{ADA388E2-5A8E-4D2A-88FC-334C57254FCD}" dt="2021-11-09T09:38:04.526" v="23332" actId="164"/>
          <ac:cxnSpMkLst>
            <pc:docMk/>
            <pc:sldMk cId="2326514500" sldId="579"/>
            <ac:cxnSpMk id="16" creationId="{C0223564-BECC-4D51-A016-F7C74550354B}"/>
          </ac:cxnSpMkLst>
        </pc:cxnChg>
        <pc:cxnChg chg="add mod topLvl">
          <ac:chgData name="Enrico Gallinucci" userId="b06146b1-ee5b-4a4c-b3a5-2319e2ca0e51" providerId="ADAL" clId="{ADA388E2-5A8E-4D2A-88FC-334C57254FCD}" dt="2021-11-09T09:38:04.526" v="23332" actId="164"/>
          <ac:cxnSpMkLst>
            <pc:docMk/>
            <pc:sldMk cId="2326514500" sldId="579"/>
            <ac:cxnSpMk id="17" creationId="{829458C8-8CAC-4C5A-9370-BE6AD77C9403}"/>
          </ac:cxnSpMkLst>
        </pc:cxnChg>
        <pc:cxnChg chg="add mod topLvl">
          <ac:chgData name="Enrico Gallinucci" userId="b06146b1-ee5b-4a4c-b3a5-2319e2ca0e51" providerId="ADAL" clId="{ADA388E2-5A8E-4D2A-88FC-334C57254FCD}" dt="2021-11-09T09:38:04.526" v="23332" actId="164"/>
          <ac:cxnSpMkLst>
            <pc:docMk/>
            <pc:sldMk cId="2326514500" sldId="579"/>
            <ac:cxnSpMk id="21" creationId="{1D279528-DA74-437C-9703-09D31482ED3B}"/>
          </ac:cxnSpMkLst>
        </pc:cxnChg>
        <pc:cxnChg chg="add mod topLvl">
          <ac:chgData name="Enrico Gallinucci" userId="b06146b1-ee5b-4a4c-b3a5-2319e2ca0e51" providerId="ADAL" clId="{ADA388E2-5A8E-4D2A-88FC-334C57254FCD}" dt="2021-11-09T09:38:04.526" v="23332" actId="164"/>
          <ac:cxnSpMkLst>
            <pc:docMk/>
            <pc:sldMk cId="2326514500" sldId="579"/>
            <ac:cxnSpMk id="26" creationId="{51F19A14-A5EC-4F2E-805E-76B1CDB553CA}"/>
          </ac:cxnSpMkLst>
        </pc:cxnChg>
        <pc:cxnChg chg="add mod topLvl">
          <ac:chgData name="Enrico Gallinucci" userId="b06146b1-ee5b-4a4c-b3a5-2319e2ca0e51" providerId="ADAL" clId="{ADA388E2-5A8E-4D2A-88FC-334C57254FCD}" dt="2021-11-09T09:38:04.526" v="23332" actId="164"/>
          <ac:cxnSpMkLst>
            <pc:docMk/>
            <pc:sldMk cId="2326514500" sldId="579"/>
            <ac:cxnSpMk id="29" creationId="{E871A1C3-34DF-4828-9AEC-E9A0A35B979E}"/>
          </ac:cxnSpMkLst>
        </pc:cxnChg>
        <pc:cxnChg chg="add mod topLvl">
          <ac:chgData name="Enrico Gallinucci" userId="b06146b1-ee5b-4a4c-b3a5-2319e2ca0e51" providerId="ADAL" clId="{ADA388E2-5A8E-4D2A-88FC-334C57254FCD}" dt="2021-11-09T09:38:04.526" v="23332" actId="164"/>
          <ac:cxnSpMkLst>
            <pc:docMk/>
            <pc:sldMk cId="2326514500" sldId="579"/>
            <ac:cxnSpMk id="32" creationId="{409F0592-B27A-41ED-AF91-4FEFF9277D32}"/>
          </ac:cxnSpMkLst>
        </pc:cxnChg>
        <pc:cxnChg chg="add mod topLvl">
          <ac:chgData name="Enrico Gallinucci" userId="b06146b1-ee5b-4a4c-b3a5-2319e2ca0e51" providerId="ADAL" clId="{ADA388E2-5A8E-4D2A-88FC-334C57254FCD}" dt="2021-11-09T09:38:04.526" v="23332" actId="164"/>
          <ac:cxnSpMkLst>
            <pc:docMk/>
            <pc:sldMk cId="2326514500" sldId="579"/>
            <ac:cxnSpMk id="35" creationId="{10816022-D3D8-47CD-98F4-FB59BE20A5F3}"/>
          </ac:cxnSpMkLst>
        </pc:cxnChg>
        <pc:cxnChg chg="add mod topLvl">
          <ac:chgData name="Enrico Gallinucci" userId="b06146b1-ee5b-4a4c-b3a5-2319e2ca0e51" providerId="ADAL" clId="{ADA388E2-5A8E-4D2A-88FC-334C57254FCD}" dt="2021-11-09T09:38:04.526" v="23332" actId="164"/>
          <ac:cxnSpMkLst>
            <pc:docMk/>
            <pc:sldMk cId="2326514500" sldId="579"/>
            <ac:cxnSpMk id="41" creationId="{BBA03D09-58FE-484E-A169-F7815E3F132C}"/>
          </ac:cxnSpMkLst>
        </pc:cxnChg>
        <pc:cxnChg chg="add mod">
          <ac:chgData name="Enrico Gallinucci" userId="b06146b1-ee5b-4a4c-b3a5-2319e2ca0e51" providerId="ADAL" clId="{ADA388E2-5A8E-4D2A-88FC-334C57254FCD}" dt="2021-11-09T09:38:04.526" v="23332" actId="164"/>
          <ac:cxnSpMkLst>
            <pc:docMk/>
            <pc:sldMk cId="2326514500" sldId="579"/>
            <ac:cxnSpMk id="54" creationId="{3B4A2627-0986-40C3-8483-146EB348800C}"/>
          </ac:cxnSpMkLst>
        </pc:cxnChg>
        <pc:cxnChg chg="add mod">
          <ac:chgData name="Enrico Gallinucci" userId="b06146b1-ee5b-4a4c-b3a5-2319e2ca0e51" providerId="ADAL" clId="{ADA388E2-5A8E-4D2A-88FC-334C57254FCD}" dt="2021-11-09T09:38:04.526" v="23332" actId="164"/>
          <ac:cxnSpMkLst>
            <pc:docMk/>
            <pc:sldMk cId="2326514500" sldId="579"/>
            <ac:cxnSpMk id="64" creationId="{C79409BF-183B-48CE-AF36-DD5BDC93AA93}"/>
          </ac:cxnSpMkLst>
        </pc:cxnChg>
      </pc:sldChg>
      <pc:sldChg chg="modSp new mod">
        <pc:chgData name="Enrico Gallinucci" userId="b06146b1-ee5b-4a4c-b3a5-2319e2ca0e51" providerId="ADAL" clId="{ADA388E2-5A8E-4D2A-88FC-334C57254FCD}" dt="2021-11-09T09:58:36.737" v="23897" actId="20577"/>
        <pc:sldMkLst>
          <pc:docMk/>
          <pc:sldMk cId="3127446008" sldId="580"/>
        </pc:sldMkLst>
        <pc:spChg chg="mod">
          <ac:chgData name="Enrico Gallinucci" userId="b06146b1-ee5b-4a4c-b3a5-2319e2ca0e51" providerId="ADAL" clId="{ADA388E2-5A8E-4D2A-88FC-334C57254FCD}" dt="2021-11-09T09:46:35.500" v="23365" actId="20577"/>
          <ac:spMkLst>
            <pc:docMk/>
            <pc:sldMk cId="3127446008" sldId="580"/>
            <ac:spMk id="2" creationId="{CD7BDCA5-7247-4F1A-9C92-910A16392299}"/>
          </ac:spMkLst>
        </pc:spChg>
        <pc:spChg chg="mod">
          <ac:chgData name="Enrico Gallinucci" userId="b06146b1-ee5b-4a4c-b3a5-2319e2ca0e51" providerId="ADAL" clId="{ADA388E2-5A8E-4D2A-88FC-334C57254FCD}" dt="2021-11-09T09:58:36.737" v="23897" actId="20577"/>
          <ac:spMkLst>
            <pc:docMk/>
            <pc:sldMk cId="3127446008" sldId="580"/>
            <ac:spMk id="3" creationId="{0DE758B0-A886-4E98-826C-EAB8A5BD65A4}"/>
          </ac:spMkLst>
        </pc:spChg>
      </pc:sldChg>
      <pc:sldChg chg="modSp add mod">
        <pc:chgData name="Enrico Gallinucci" userId="b06146b1-ee5b-4a4c-b3a5-2319e2ca0e51" providerId="ADAL" clId="{ADA388E2-5A8E-4D2A-88FC-334C57254FCD}" dt="2021-11-12T15:52:01.632" v="24060" actId="20577"/>
        <pc:sldMkLst>
          <pc:docMk/>
          <pc:sldMk cId="753739928" sldId="581"/>
        </pc:sldMkLst>
        <pc:spChg chg="mod">
          <ac:chgData name="Enrico Gallinucci" userId="b06146b1-ee5b-4a4c-b3a5-2319e2ca0e51" providerId="ADAL" clId="{ADA388E2-5A8E-4D2A-88FC-334C57254FCD}" dt="2021-11-12T15:49:50.248" v="23989" actId="20577"/>
          <ac:spMkLst>
            <pc:docMk/>
            <pc:sldMk cId="753739928" sldId="581"/>
            <ac:spMk id="2" creationId="{E17E6BD1-4054-4F39-8959-EC205D4E6A92}"/>
          </ac:spMkLst>
        </pc:spChg>
        <pc:spChg chg="mod">
          <ac:chgData name="Enrico Gallinucci" userId="b06146b1-ee5b-4a4c-b3a5-2319e2ca0e51" providerId="ADAL" clId="{ADA388E2-5A8E-4D2A-88FC-334C57254FCD}" dt="2021-11-12T15:52:01.632" v="24060" actId="20577"/>
          <ac:spMkLst>
            <pc:docMk/>
            <pc:sldMk cId="753739928" sldId="581"/>
            <ac:spMk id="3" creationId="{9D10144B-3A93-4C61-918C-C531D59E8CDC}"/>
          </ac:spMkLst>
        </pc:spChg>
      </pc:sldChg>
      <pc:sldChg chg="modSp add mod">
        <pc:chgData name="Enrico Gallinucci" userId="b06146b1-ee5b-4a4c-b3a5-2319e2ca0e51" providerId="ADAL" clId="{ADA388E2-5A8E-4D2A-88FC-334C57254FCD}" dt="2021-11-12T16:53:21.574" v="24108" actId="5793"/>
        <pc:sldMkLst>
          <pc:docMk/>
          <pc:sldMk cId="4063739324" sldId="582"/>
        </pc:sldMkLst>
        <pc:spChg chg="mod">
          <ac:chgData name="Enrico Gallinucci" userId="b06146b1-ee5b-4a4c-b3a5-2319e2ca0e51" providerId="ADAL" clId="{ADA388E2-5A8E-4D2A-88FC-334C57254FCD}" dt="2021-11-12T15:52:09.313" v="24062" actId="20577"/>
          <ac:spMkLst>
            <pc:docMk/>
            <pc:sldMk cId="4063739324" sldId="582"/>
            <ac:spMk id="2" creationId="{3CE543D0-1791-41A5-B7D1-6311B416F84E}"/>
          </ac:spMkLst>
        </pc:spChg>
        <pc:spChg chg="mod">
          <ac:chgData name="Enrico Gallinucci" userId="b06146b1-ee5b-4a4c-b3a5-2319e2ca0e51" providerId="ADAL" clId="{ADA388E2-5A8E-4D2A-88FC-334C57254FCD}" dt="2021-11-12T16:53:21.574" v="24108" actId="5793"/>
          <ac:spMkLst>
            <pc:docMk/>
            <pc:sldMk cId="4063739324" sldId="582"/>
            <ac:spMk id="3" creationId="{9DC36961-587B-49F7-9DA1-486FAA9E5070}"/>
          </ac:spMkLst>
        </pc:spChg>
      </pc:sldChg>
      <pc:sldChg chg="addSp modSp mod">
        <pc:chgData name="Enrico Gallinucci" userId="b06146b1-ee5b-4a4c-b3a5-2319e2ca0e51" providerId="ADAL" clId="{ADA388E2-5A8E-4D2A-88FC-334C57254FCD}" dt="2021-11-15T15:50:58.844" v="24211" actId="1076"/>
        <pc:sldMkLst>
          <pc:docMk/>
          <pc:sldMk cId="2525595245" sldId="586"/>
        </pc:sldMkLst>
        <pc:spChg chg="mod">
          <ac:chgData name="Enrico Gallinucci" userId="b06146b1-ee5b-4a4c-b3a5-2319e2ca0e51" providerId="ADAL" clId="{ADA388E2-5A8E-4D2A-88FC-334C57254FCD}" dt="2021-11-15T15:50:16.150" v="24209" actId="20577"/>
          <ac:spMkLst>
            <pc:docMk/>
            <pc:sldMk cId="2525595245" sldId="586"/>
            <ac:spMk id="3" creationId="{9DC36961-587B-49F7-9DA1-486FAA9E5070}"/>
          </ac:spMkLst>
        </pc:spChg>
        <pc:picChg chg="add mod">
          <ac:chgData name="Enrico Gallinucci" userId="b06146b1-ee5b-4a4c-b3a5-2319e2ca0e51" providerId="ADAL" clId="{ADA388E2-5A8E-4D2A-88FC-334C57254FCD}" dt="2021-11-15T15:50:58.844" v="24211" actId="1076"/>
          <ac:picMkLst>
            <pc:docMk/>
            <pc:sldMk cId="2525595245" sldId="586"/>
            <ac:picMk id="8" creationId="{DADA100E-1C5A-42EF-94D3-2F4F2F5100D5}"/>
          </ac:picMkLst>
        </pc:picChg>
      </pc:sldChg>
      <pc:sldChg chg="add">
        <pc:chgData name="Enrico Gallinucci" userId="b06146b1-ee5b-4a4c-b3a5-2319e2ca0e51" providerId="ADAL" clId="{ADA388E2-5A8E-4D2A-88FC-334C57254FCD}" dt="2021-11-15T16:26:49.222" v="24365"/>
        <pc:sldMkLst>
          <pc:docMk/>
          <pc:sldMk cId="1032675945" sldId="587"/>
        </pc:sldMkLst>
      </pc:sldChg>
      <pc:sldChg chg="addSp delSp modSp add mod">
        <pc:chgData name="Enrico Gallinucci" userId="b06146b1-ee5b-4a4c-b3a5-2319e2ca0e51" providerId="ADAL" clId="{ADA388E2-5A8E-4D2A-88FC-334C57254FCD}" dt="2021-11-15T16:28:24.359" v="24480" actId="1076"/>
        <pc:sldMkLst>
          <pc:docMk/>
          <pc:sldMk cId="3035577068" sldId="588"/>
        </pc:sldMkLst>
        <pc:spChg chg="mod">
          <ac:chgData name="Enrico Gallinucci" userId="b06146b1-ee5b-4a4c-b3a5-2319e2ca0e51" providerId="ADAL" clId="{ADA388E2-5A8E-4D2A-88FC-334C57254FCD}" dt="2021-11-15T16:28:08.936" v="24478" actId="14100"/>
          <ac:spMkLst>
            <pc:docMk/>
            <pc:sldMk cId="3035577068" sldId="588"/>
            <ac:spMk id="10" creationId="{93759503-36EB-4867-8A0F-9F05C66A8B80}"/>
          </ac:spMkLst>
        </pc:spChg>
        <pc:spChg chg="del">
          <ac:chgData name="Enrico Gallinucci" userId="b06146b1-ee5b-4a4c-b3a5-2319e2ca0e51" providerId="ADAL" clId="{ADA388E2-5A8E-4D2A-88FC-334C57254FCD}" dt="2021-11-15T16:27:30.800" v="24448" actId="478"/>
          <ac:spMkLst>
            <pc:docMk/>
            <pc:sldMk cId="3035577068" sldId="588"/>
            <ac:spMk id="12" creationId="{51C4EE20-3B2A-4500-BCE9-B1DBAE302976}"/>
          </ac:spMkLst>
        </pc:spChg>
        <pc:spChg chg="mod">
          <ac:chgData name="Enrico Gallinucci" userId="b06146b1-ee5b-4a4c-b3a5-2319e2ca0e51" providerId="ADAL" clId="{ADA388E2-5A8E-4D2A-88FC-334C57254FCD}" dt="2021-11-15T16:28:24.359" v="24480" actId="1076"/>
          <ac:spMkLst>
            <pc:docMk/>
            <pc:sldMk cId="3035577068" sldId="588"/>
            <ac:spMk id="13" creationId="{643085CD-A72B-4F90-B23D-5F0E4F49C1F0}"/>
          </ac:spMkLst>
        </pc:spChg>
        <pc:spChg chg="del">
          <ac:chgData name="Enrico Gallinucci" userId="b06146b1-ee5b-4a4c-b3a5-2319e2ca0e51" providerId="ADAL" clId="{ADA388E2-5A8E-4D2A-88FC-334C57254FCD}" dt="2021-11-15T16:27:35.508" v="24452" actId="478"/>
          <ac:spMkLst>
            <pc:docMk/>
            <pc:sldMk cId="3035577068" sldId="588"/>
            <ac:spMk id="16" creationId="{EA5EC250-E931-4CF1-8BE0-412FA561CFED}"/>
          </ac:spMkLst>
        </pc:spChg>
        <pc:spChg chg="del">
          <ac:chgData name="Enrico Gallinucci" userId="b06146b1-ee5b-4a4c-b3a5-2319e2ca0e51" providerId="ADAL" clId="{ADA388E2-5A8E-4D2A-88FC-334C57254FCD}" dt="2021-11-15T16:27:27.951" v="24446" actId="478"/>
          <ac:spMkLst>
            <pc:docMk/>
            <pc:sldMk cId="3035577068" sldId="588"/>
            <ac:spMk id="17" creationId="{94C34726-E8F5-414F-B3E8-763F13E576D7}"/>
          </ac:spMkLst>
        </pc:spChg>
        <pc:spChg chg="del">
          <ac:chgData name="Enrico Gallinucci" userId="b06146b1-ee5b-4a4c-b3a5-2319e2ca0e51" providerId="ADAL" clId="{ADA388E2-5A8E-4D2A-88FC-334C57254FCD}" dt="2021-11-15T16:27:27.951" v="24446" actId="478"/>
          <ac:spMkLst>
            <pc:docMk/>
            <pc:sldMk cId="3035577068" sldId="588"/>
            <ac:spMk id="18" creationId="{0BBA2632-7030-43F6-80A9-E8B4FBEB6B71}"/>
          </ac:spMkLst>
        </pc:spChg>
        <pc:picChg chg="add del">
          <ac:chgData name="Enrico Gallinucci" userId="b06146b1-ee5b-4a4c-b3a5-2319e2ca0e51" providerId="ADAL" clId="{ADA388E2-5A8E-4D2A-88FC-334C57254FCD}" dt="2021-11-15T16:27:33.799" v="24451" actId="478"/>
          <ac:picMkLst>
            <pc:docMk/>
            <pc:sldMk cId="3035577068" sldId="588"/>
            <ac:picMk id="21" creationId="{3FC5EB9D-9BEF-434B-8047-4EEFE17FB441}"/>
          </ac:picMkLst>
        </pc:picChg>
        <pc:cxnChg chg="mod">
          <ac:chgData name="Enrico Gallinucci" userId="b06146b1-ee5b-4a4c-b3a5-2319e2ca0e51" providerId="ADAL" clId="{ADA388E2-5A8E-4D2A-88FC-334C57254FCD}" dt="2021-11-15T16:28:24.359" v="24480" actId="1076"/>
          <ac:cxnSpMkLst>
            <pc:docMk/>
            <pc:sldMk cId="3035577068" sldId="588"/>
            <ac:cxnSpMk id="9" creationId="{6862E4F6-6631-47C8-AF8A-D3B740A36948}"/>
          </ac:cxnSpMkLst>
        </pc:cxnChg>
        <pc:cxnChg chg="del mod">
          <ac:chgData name="Enrico Gallinucci" userId="b06146b1-ee5b-4a4c-b3a5-2319e2ca0e51" providerId="ADAL" clId="{ADA388E2-5A8E-4D2A-88FC-334C57254FCD}" dt="2021-11-15T16:27:30.209" v="24447" actId="478"/>
          <ac:cxnSpMkLst>
            <pc:docMk/>
            <pc:sldMk cId="3035577068" sldId="588"/>
            <ac:cxnSpMk id="14" creationId="{96558574-02B4-4B87-B706-FC784C61D438}"/>
          </ac:cxnSpMkLst>
        </pc:cxnChg>
        <pc:cxnChg chg="del mod">
          <ac:chgData name="Enrico Gallinucci" userId="b06146b1-ee5b-4a4c-b3a5-2319e2ca0e51" providerId="ADAL" clId="{ADA388E2-5A8E-4D2A-88FC-334C57254FCD}" dt="2021-11-15T16:27:31.632" v="24449" actId="478"/>
          <ac:cxnSpMkLst>
            <pc:docMk/>
            <pc:sldMk cId="3035577068" sldId="588"/>
            <ac:cxnSpMk id="19" creationId="{66787870-35A8-47F3-8108-2BB8715C172C}"/>
          </ac:cxnSpMkLst>
        </pc:cxnChg>
      </pc:sldChg>
      <pc:sldMasterChg chg="modSp mod modSldLayout">
        <pc:chgData name="Enrico Gallinucci" userId="b06146b1-ee5b-4a4c-b3a5-2319e2ca0e51" providerId="ADAL" clId="{ADA388E2-5A8E-4D2A-88FC-334C57254FCD}" dt="2021-10-14T14:57:01.189" v="15255"/>
        <pc:sldMasterMkLst>
          <pc:docMk/>
          <pc:sldMasterMk cId="762068519" sldId="2147483648"/>
        </pc:sldMasterMkLst>
        <pc:spChg chg="mod">
          <ac:chgData name="Enrico Gallinucci" userId="b06146b1-ee5b-4a4c-b3a5-2319e2ca0e51" providerId="ADAL" clId="{ADA388E2-5A8E-4D2A-88FC-334C57254FCD}" dt="2021-09-24T12:23:44.176" v="7900" actId="12"/>
          <ac:spMkLst>
            <pc:docMk/>
            <pc:sldMasterMk cId="762068519" sldId="2147483648"/>
            <ac:spMk id="3" creationId="{00C583F4-98E8-40DC-AD4D-F5E79E17F41F}"/>
          </ac:spMkLst>
        </pc:spChg>
        <pc:spChg chg="mod">
          <ac:chgData name="Enrico Gallinucci" userId="b06146b1-ee5b-4a4c-b3a5-2319e2ca0e51" providerId="ADAL" clId="{ADA388E2-5A8E-4D2A-88FC-334C57254FCD}" dt="2021-09-21T06:40:44.805" v="188" actId="14100"/>
          <ac:spMkLst>
            <pc:docMk/>
            <pc:sldMasterMk cId="762068519" sldId="2147483648"/>
            <ac:spMk id="5" creationId="{7BD144C8-4D3E-4DAE-B6E8-EF6A6A53A6CD}"/>
          </ac:spMkLst>
        </pc:spChg>
        <pc:spChg chg="mod">
          <ac:chgData name="Enrico Gallinucci" userId="b06146b1-ee5b-4a4c-b3a5-2319e2ca0e51" providerId="ADAL" clId="{ADA388E2-5A8E-4D2A-88FC-334C57254FCD}" dt="2021-09-21T06:41:01.821" v="215" actId="1076"/>
          <ac:spMkLst>
            <pc:docMk/>
            <pc:sldMasterMk cId="762068519" sldId="2147483648"/>
            <ac:spMk id="7" creationId="{38244904-21AE-45D0-AF1E-12336AFA4C18}"/>
          </ac:spMkLst>
        </pc:spChg>
        <pc:sldLayoutChg chg="setBg">
          <pc:chgData name="Enrico Gallinucci" userId="b06146b1-ee5b-4a4c-b3a5-2319e2ca0e51" providerId="ADAL" clId="{ADA388E2-5A8E-4D2A-88FC-334C57254FCD}" dt="2021-10-07T15:07:50.048" v="10450"/>
          <pc:sldLayoutMkLst>
            <pc:docMk/>
            <pc:sldMasterMk cId="762068519" sldId="2147483648"/>
            <pc:sldLayoutMk cId="2641343219" sldId="2147483649"/>
          </pc:sldLayoutMkLst>
        </pc:sldLayoutChg>
        <pc:sldLayoutChg chg="modSp mod">
          <pc:chgData name="Enrico Gallinucci" userId="b06146b1-ee5b-4a4c-b3a5-2319e2ca0e51" providerId="ADAL" clId="{ADA388E2-5A8E-4D2A-88FC-334C57254FCD}" dt="2021-09-21T06:41:08.222" v="219" actId="20577"/>
          <pc:sldLayoutMkLst>
            <pc:docMk/>
            <pc:sldMasterMk cId="762068519" sldId="2147483648"/>
            <pc:sldLayoutMk cId="3957245274" sldId="2147483650"/>
          </pc:sldLayoutMkLst>
          <pc:spChg chg="mod">
            <ac:chgData name="Enrico Gallinucci" userId="b06146b1-ee5b-4a4c-b3a5-2319e2ca0e51" providerId="ADAL" clId="{ADA388E2-5A8E-4D2A-88FC-334C57254FCD}" dt="2021-09-21T06:41:08.222" v="219" actId="20577"/>
            <ac:spMkLst>
              <pc:docMk/>
              <pc:sldMasterMk cId="762068519" sldId="2147483648"/>
              <pc:sldLayoutMk cId="3957245274" sldId="2147483650"/>
              <ac:spMk id="5" creationId="{CDDF86CE-CF30-485C-89C7-6E28176EAF96}"/>
            </ac:spMkLst>
          </pc:spChg>
        </pc:sldLayoutChg>
        <pc:sldLayoutChg chg="modSp mod">
          <pc:chgData name="Enrico Gallinucci" userId="b06146b1-ee5b-4a4c-b3a5-2319e2ca0e51" providerId="ADAL" clId="{ADA388E2-5A8E-4D2A-88FC-334C57254FCD}" dt="2021-09-21T06:57:01.186" v="444" actId="20577"/>
          <pc:sldLayoutMkLst>
            <pc:docMk/>
            <pc:sldMasterMk cId="762068519" sldId="2147483648"/>
            <pc:sldLayoutMk cId="2600181940" sldId="2147483651"/>
          </pc:sldLayoutMkLst>
          <pc:spChg chg="mod">
            <ac:chgData name="Enrico Gallinucci" userId="b06146b1-ee5b-4a4c-b3a5-2319e2ca0e51" providerId="ADAL" clId="{ADA388E2-5A8E-4D2A-88FC-334C57254FCD}" dt="2021-09-21T06:57:01.186" v="444" actId="20577"/>
            <ac:spMkLst>
              <pc:docMk/>
              <pc:sldMasterMk cId="762068519" sldId="2147483648"/>
              <pc:sldLayoutMk cId="2600181940" sldId="2147483651"/>
              <ac:spMk id="5" creationId="{CE29C9A4-5149-4977-BD71-EA53FFBF561F}"/>
            </ac:spMkLst>
          </pc:spChg>
        </pc:sldLayoutChg>
        <pc:sldLayoutChg chg="modSp mod">
          <pc:chgData name="Enrico Gallinucci" userId="b06146b1-ee5b-4a4c-b3a5-2319e2ca0e51" providerId="ADAL" clId="{ADA388E2-5A8E-4D2A-88FC-334C57254FCD}" dt="2021-09-21T06:57:06.645" v="447" actId="120"/>
          <pc:sldLayoutMkLst>
            <pc:docMk/>
            <pc:sldMasterMk cId="762068519" sldId="2147483648"/>
            <pc:sldLayoutMk cId="2229632952" sldId="2147483652"/>
          </pc:sldLayoutMkLst>
          <pc:spChg chg="mod">
            <ac:chgData name="Enrico Gallinucci" userId="b06146b1-ee5b-4a4c-b3a5-2319e2ca0e51" providerId="ADAL" clId="{ADA388E2-5A8E-4D2A-88FC-334C57254FCD}" dt="2021-09-21T06:57:06.645" v="447" actId="120"/>
            <ac:spMkLst>
              <pc:docMk/>
              <pc:sldMasterMk cId="762068519" sldId="2147483648"/>
              <pc:sldLayoutMk cId="2229632952" sldId="2147483652"/>
              <ac:spMk id="6" creationId="{120EAD00-188D-428A-BD26-5A93316145F8}"/>
            </ac:spMkLst>
          </pc:spChg>
        </pc:sldLayoutChg>
        <pc:sldLayoutChg chg="modSp mod">
          <pc:chgData name="Enrico Gallinucci" userId="b06146b1-ee5b-4a4c-b3a5-2319e2ca0e51" providerId="ADAL" clId="{ADA388E2-5A8E-4D2A-88FC-334C57254FCD}" dt="2021-09-21T06:57:30.476" v="461" actId="20577"/>
          <pc:sldLayoutMkLst>
            <pc:docMk/>
            <pc:sldMasterMk cId="762068519" sldId="2147483648"/>
            <pc:sldLayoutMk cId="3318006863" sldId="2147483653"/>
          </pc:sldLayoutMkLst>
          <pc:spChg chg="mod">
            <ac:chgData name="Enrico Gallinucci" userId="b06146b1-ee5b-4a4c-b3a5-2319e2ca0e51" providerId="ADAL" clId="{ADA388E2-5A8E-4D2A-88FC-334C57254FCD}" dt="2021-09-21T06:57:30.476" v="461" actId="20577"/>
            <ac:spMkLst>
              <pc:docMk/>
              <pc:sldMasterMk cId="762068519" sldId="2147483648"/>
              <pc:sldLayoutMk cId="3318006863" sldId="2147483653"/>
              <ac:spMk id="8" creationId="{B889A1D8-A49E-401B-A013-698DF710A0EF}"/>
            </ac:spMkLst>
          </pc:spChg>
        </pc:sldLayoutChg>
        <pc:sldLayoutChg chg="modSp mod">
          <pc:chgData name="Enrico Gallinucci" userId="b06146b1-ee5b-4a4c-b3a5-2319e2ca0e51" providerId="ADAL" clId="{ADA388E2-5A8E-4D2A-88FC-334C57254FCD}" dt="2021-09-21T06:57:27.959" v="459" actId="20577"/>
          <pc:sldLayoutMkLst>
            <pc:docMk/>
            <pc:sldMasterMk cId="762068519" sldId="2147483648"/>
            <pc:sldLayoutMk cId="2781134607" sldId="2147483654"/>
          </pc:sldLayoutMkLst>
          <pc:spChg chg="mod">
            <ac:chgData name="Enrico Gallinucci" userId="b06146b1-ee5b-4a4c-b3a5-2319e2ca0e51" providerId="ADAL" clId="{ADA388E2-5A8E-4D2A-88FC-334C57254FCD}" dt="2021-09-21T06:57:27.959" v="459" actId="20577"/>
            <ac:spMkLst>
              <pc:docMk/>
              <pc:sldMasterMk cId="762068519" sldId="2147483648"/>
              <pc:sldLayoutMk cId="2781134607" sldId="2147483654"/>
              <ac:spMk id="4" creationId="{FD1470C7-93BF-4F00-BEDF-FCB814391423}"/>
            </ac:spMkLst>
          </pc:spChg>
        </pc:sldLayoutChg>
        <pc:sldLayoutChg chg="modSp mod">
          <pc:chgData name="Enrico Gallinucci" userId="b06146b1-ee5b-4a4c-b3a5-2319e2ca0e51" providerId="ADAL" clId="{ADA388E2-5A8E-4D2A-88FC-334C57254FCD}" dt="2021-09-21T06:57:25.416" v="457" actId="20577"/>
          <pc:sldLayoutMkLst>
            <pc:docMk/>
            <pc:sldMasterMk cId="762068519" sldId="2147483648"/>
            <pc:sldLayoutMk cId="1104742767" sldId="2147483655"/>
          </pc:sldLayoutMkLst>
          <pc:spChg chg="mod">
            <ac:chgData name="Enrico Gallinucci" userId="b06146b1-ee5b-4a4c-b3a5-2319e2ca0e51" providerId="ADAL" clId="{ADA388E2-5A8E-4D2A-88FC-334C57254FCD}" dt="2021-09-21T06:57:25.416" v="457" actId="20577"/>
            <ac:spMkLst>
              <pc:docMk/>
              <pc:sldMasterMk cId="762068519" sldId="2147483648"/>
              <pc:sldLayoutMk cId="1104742767" sldId="2147483655"/>
              <ac:spMk id="3" creationId="{1523544D-6F9D-4AF7-89F2-515DDCEBB1EA}"/>
            </ac:spMkLst>
          </pc:spChg>
        </pc:sldLayoutChg>
        <pc:sldLayoutChg chg="modSp mod">
          <pc:chgData name="Enrico Gallinucci" userId="b06146b1-ee5b-4a4c-b3a5-2319e2ca0e51" providerId="ADAL" clId="{ADA388E2-5A8E-4D2A-88FC-334C57254FCD}" dt="2021-09-21T06:57:21.957" v="455" actId="20577"/>
          <pc:sldLayoutMkLst>
            <pc:docMk/>
            <pc:sldMasterMk cId="762068519" sldId="2147483648"/>
            <pc:sldLayoutMk cId="1725094439" sldId="2147483656"/>
          </pc:sldLayoutMkLst>
          <pc:spChg chg="mod">
            <ac:chgData name="Enrico Gallinucci" userId="b06146b1-ee5b-4a4c-b3a5-2319e2ca0e51" providerId="ADAL" clId="{ADA388E2-5A8E-4D2A-88FC-334C57254FCD}" dt="2021-09-21T06:57:21.957" v="455" actId="20577"/>
            <ac:spMkLst>
              <pc:docMk/>
              <pc:sldMasterMk cId="762068519" sldId="2147483648"/>
              <pc:sldLayoutMk cId="1725094439" sldId="2147483656"/>
              <ac:spMk id="6" creationId="{D159D921-66CC-4FF6-8FBF-83B9EC3C313A}"/>
            </ac:spMkLst>
          </pc:spChg>
        </pc:sldLayoutChg>
        <pc:sldLayoutChg chg="modSp mod">
          <pc:chgData name="Enrico Gallinucci" userId="b06146b1-ee5b-4a4c-b3a5-2319e2ca0e51" providerId="ADAL" clId="{ADA388E2-5A8E-4D2A-88FC-334C57254FCD}" dt="2021-09-21T06:57:17.344" v="453" actId="20577"/>
          <pc:sldLayoutMkLst>
            <pc:docMk/>
            <pc:sldMasterMk cId="762068519" sldId="2147483648"/>
            <pc:sldLayoutMk cId="3893213028" sldId="2147483657"/>
          </pc:sldLayoutMkLst>
          <pc:spChg chg="mod">
            <ac:chgData name="Enrico Gallinucci" userId="b06146b1-ee5b-4a4c-b3a5-2319e2ca0e51" providerId="ADAL" clId="{ADA388E2-5A8E-4D2A-88FC-334C57254FCD}" dt="2021-09-21T06:57:17.344" v="453" actId="20577"/>
            <ac:spMkLst>
              <pc:docMk/>
              <pc:sldMasterMk cId="762068519" sldId="2147483648"/>
              <pc:sldLayoutMk cId="3893213028" sldId="2147483657"/>
              <ac:spMk id="6" creationId="{40F08F45-3641-483A-B08F-C0852206EA05}"/>
            </ac:spMkLst>
          </pc:spChg>
        </pc:sldLayoutChg>
        <pc:sldLayoutChg chg="modSp mod">
          <pc:chgData name="Enrico Gallinucci" userId="b06146b1-ee5b-4a4c-b3a5-2319e2ca0e51" providerId="ADAL" clId="{ADA388E2-5A8E-4D2A-88FC-334C57254FCD}" dt="2021-09-21T06:57:15.220" v="451" actId="20577"/>
          <pc:sldLayoutMkLst>
            <pc:docMk/>
            <pc:sldMasterMk cId="762068519" sldId="2147483648"/>
            <pc:sldLayoutMk cId="189874964" sldId="2147483658"/>
          </pc:sldLayoutMkLst>
          <pc:spChg chg="mod">
            <ac:chgData name="Enrico Gallinucci" userId="b06146b1-ee5b-4a4c-b3a5-2319e2ca0e51" providerId="ADAL" clId="{ADA388E2-5A8E-4D2A-88FC-334C57254FCD}" dt="2021-09-21T06:57:15.220" v="451" actId="20577"/>
            <ac:spMkLst>
              <pc:docMk/>
              <pc:sldMasterMk cId="762068519" sldId="2147483648"/>
              <pc:sldLayoutMk cId="189874964" sldId="2147483658"/>
              <ac:spMk id="5" creationId="{D8F562A6-12DA-472A-8980-89CF20D818EB}"/>
            </ac:spMkLst>
          </pc:spChg>
        </pc:sldLayoutChg>
        <pc:sldLayoutChg chg="modSp mod">
          <pc:chgData name="Enrico Gallinucci" userId="b06146b1-ee5b-4a4c-b3a5-2319e2ca0e51" providerId="ADAL" clId="{ADA388E2-5A8E-4D2A-88FC-334C57254FCD}" dt="2021-09-21T06:57:12.653" v="449" actId="20577"/>
          <pc:sldLayoutMkLst>
            <pc:docMk/>
            <pc:sldMasterMk cId="762068519" sldId="2147483648"/>
            <pc:sldLayoutMk cId="339594361" sldId="2147483659"/>
          </pc:sldLayoutMkLst>
          <pc:spChg chg="mod">
            <ac:chgData name="Enrico Gallinucci" userId="b06146b1-ee5b-4a4c-b3a5-2319e2ca0e51" providerId="ADAL" clId="{ADA388E2-5A8E-4D2A-88FC-334C57254FCD}" dt="2021-09-21T06:57:12.653" v="449" actId="20577"/>
            <ac:spMkLst>
              <pc:docMk/>
              <pc:sldMasterMk cId="762068519" sldId="2147483648"/>
              <pc:sldLayoutMk cId="339594361" sldId="2147483659"/>
              <ac:spMk id="5" creationId="{249DC896-0E65-4FC1-A9B2-F35A4307F2AE}"/>
            </ac:spMkLst>
          </pc:spChg>
        </pc:sldLayoutChg>
        <pc:sldLayoutChg chg="modSp mod">
          <pc:chgData name="Enrico Gallinucci" userId="b06146b1-ee5b-4a4c-b3a5-2319e2ca0e51" providerId="ADAL" clId="{ADA388E2-5A8E-4D2A-88FC-334C57254FCD}" dt="2021-09-21T06:56:57.260" v="442"/>
          <pc:sldLayoutMkLst>
            <pc:docMk/>
            <pc:sldMasterMk cId="762068519" sldId="2147483648"/>
            <pc:sldLayoutMk cId="3885329653" sldId="2147483660"/>
          </pc:sldLayoutMkLst>
          <pc:spChg chg="mod">
            <ac:chgData name="Enrico Gallinucci" userId="b06146b1-ee5b-4a4c-b3a5-2319e2ca0e51" providerId="ADAL" clId="{ADA388E2-5A8E-4D2A-88FC-334C57254FCD}" dt="2021-09-21T06:56:57.260" v="442"/>
            <ac:spMkLst>
              <pc:docMk/>
              <pc:sldMasterMk cId="762068519" sldId="2147483648"/>
              <pc:sldLayoutMk cId="3885329653" sldId="2147483660"/>
              <ac:spMk id="5" creationId="{CDDF86CE-CF30-485C-89C7-6E28176EAF96}"/>
            </ac:spMkLst>
          </pc:spChg>
        </pc:sldLayoutChg>
        <pc:sldLayoutChg chg="addSp delSp modSp mod">
          <pc:chgData name="Enrico Gallinucci" userId="b06146b1-ee5b-4a4c-b3a5-2319e2ca0e51" providerId="ADAL" clId="{ADA388E2-5A8E-4D2A-88FC-334C57254FCD}" dt="2021-09-21T06:56:49.317" v="441" actId="20577"/>
          <pc:sldLayoutMkLst>
            <pc:docMk/>
            <pc:sldMasterMk cId="762068519" sldId="2147483648"/>
            <pc:sldLayoutMk cId="945785083" sldId="2147483661"/>
          </pc:sldLayoutMkLst>
          <pc:spChg chg="add del mod">
            <ac:chgData name="Enrico Gallinucci" userId="b06146b1-ee5b-4a4c-b3a5-2319e2ca0e51" providerId="ADAL" clId="{ADA388E2-5A8E-4D2A-88FC-334C57254FCD}" dt="2021-09-21T06:56:49.317" v="441" actId="20577"/>
            <ac:spMkLst>
              <pc:docMk/>
              <pc:sldMasterMk cId="762068519" sldId="2147483648"/>
              <pc:sldLayoutMk cId="945785083" sldId="2147483661"/>
              <ac:spMk id="5" creationId="{CDDF86CE-CF30-485C-89C7-6E28176EAF96}"/>
            </ac:spMkLst>
          </pc:spChg>
          <pc:spChg chg="add del mod">
            <ac:chgData name="Enrico Gallinucci" userId="b06146b1-ee5b-4a4c-b3a5-2319e2ca0e51" providerId="ADAL" clId="{ADA388E2-5A8E-4D2A-88FC-334C57254FCD}" dt="2021-09-21T06:40:29.185" v="163"/>
            <ac:spMkLst>
              <pc:docMk/>
              <pc:sldMasterMk cId="762068519" sldId="2147483648"/>
              <pc:sldLayoutMk cId="945785083" sldId="2147483661"/>
              <ac:spMk id="7" creationId="{46CA2F4B-F01B-47C4-A893-BED2DB4BC1B1}"/>
            </ac:spMkLst>
          </pc:spChg>
        </pc:sldLayoutChg>
        <pc:sldLayoutChg chg="setBg">
          <pc:chgData name="Enrico Gallinucci" userId="b06146b1-ee5b-4a4c-b3a5-2319e2ca0e51" providerId="ADAL" clId="{ADA388E2-5A8E-4D2A-88FC-334C57254FCD}" dt="2021-10-14T14:57:01.189" v="15255"/>
          <pc:sldLayoutMkLst>
            <pc:docMk/>
            <pc:sldMasterMk cId="762068519" sldId="2147483648"/>
            <pc:sldLayoutMk cId="734839610" sldId="21474836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11/28/2021</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28/11/2021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RDBMS </a:t>
            </a:r>
            <a:r>
              <a:rPr lang="it-IT" dirty="0" err="1"/>
              <a:t>would</a:t>
            </a:r>
            <a:r>
              <a:rPr lang="it-IT" dirty="0"/>
              <a:t> be </a:t>
            </a:r>
            <a:r>
              <a:rPr lang="it-IT" dirty="0" err="1"/>
              <a:t>overkill</a:t>
            </a:r>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44</a:t>
            </a:fld>
            <a:endParaRPr lang="it-IT"/>
          </a:p>
        </p:txBody>
      </p:sp>
    </p:spTree>
    <p:extLst>
      <p:ext uri="{BB962C8B-B14F-4D97-AF65-F5344CB8AC3E}">
        <p14:creationId xmlns:p14="http://schemas.microsoft.com/office/powerpoint/2010/main" val="84917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RDBMS </a:t>
            </a:r>
            <a:r>
              <a:rPr lang="it-IT" dirty="0" err="1"/>
              <a:t>would</a:t>
            </a:r>
            <a:r>
              <a:rPr lang="it-IT" dirty="0"/>
              <a:t> be </a:t>
            </a:r>
            <a:r>
              <a:rPr lang="it-IT" dirty="0" err="1"/>
              <a:t>overkill</a:t>
            </a:r>
            <a:endParaRPr lang="it-IT" dirty="0"/>
          </a:p>
          <a:p>
            <a:r>
              <a:rPr lang="it-IT" dirty="0"/>
              <a:t>https://www.infoq.com/presentations/Real-Time-Delivery-Twitter</a:t>
            </a:r>
          </a:p>
          <a:p>
            <a:r>
              <a:rPr lang="it-IT" dirty="0"/>
              <a:t>http://highscalability.com/blog/2014/9/8/how-twitter-uses-redis-to-scale-105tb-ram-39mm-qps-10000-ins.html</a:t>
            </a:r>
          </a:p>
          <a:p>
            <a:r>
              <a:rPr lang="it-IT" dirty="0"/>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45</a:t>
            </a:fld>
            <a:endParaRPr lang="it-IT"/>
          </a:p>
        </p:txBody>
      </p:sp>
    </p:spTree>
    <p:extLst>
      <p:ext uri="{BB962C8B-B14F-4D97-AF65-F5344CB8AC3E}">
        <p14:creationId xmlns:p14="http://schemas.microsoft.com/office/powerpoint/2010/main" val="165798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a:t>
            </a:r>
            <a:r>
              <a:rPr lang="en-US" baseline="0" dirty="0"/>
              <a:t>: 12M trans/sec. </a:t>
            </a:r>
            <a:r>
              <a:rPr lang="en-US" baseline="0" dirty="0" err="1"/>
              <a:t>Ebay</a:t>
            </a:r>
            <a:r>
              <a:rPr lang="en-US" baseline="0" dirty="0"/>
              <a:t>, &gt;100TB. </a:t>
            </a:r>
            <a:r>
              <a:rPr lang="en-US" baseline="0" dirty="0" err="1"/>
              <a:t>IoT</a:t>
            </a:r>
            <a:endParaRPr lang="en-US" baseline="0" dirty="0"/>
          </a:p>
          <a:p>
            <a:endParaRPr lang="en-US" dirty="0"/>
          </a:p>
          <a:p>
            <a:r>
              <a:rPr lang="en-US" dirty="0"/>
              <a:t>https://labs.spotify.com/2015/01/09/personalization-at-spotify-using-cassandra/</a:t>
            </a:r>
          </a:p>
          <a:p>
            <a:endParaRPr lang="en-US" dirty="0"/>
          </a:p>
          <a:p>
            <a:r>
              <a:rPr lang="en-US" dirty="0"/>
              <a:t>https://academy.datastax.com/resources/ds220-data-modeling?unit=use-cases-use-case-introduction</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53</a:t>
            </a:fld>
            <a:endParaRPr lang="it-IT"/>
          </a:p>
        </p:txBody>
      </p:sp>
    </p:spTree>
    <p:extLst>
      <p:ext uri="{BB962C8B-B14F-4D97-AF65-F5344CB8AC3E}">
        <p14:creationId xmlns:p14="http://schemas.microsoft.com/office/powerpoint/2010/main" val="2416370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dirty="0"/>
              <a:t>Prototipazioni: </a:t>
            </a:r>
            <a:r>
              <a:rPr lang="it-IT" dirty="0"/>
              <a:t>nelle prima fasi di progetto, i pattern delle </a:t>
            </a:r>
            <a:r>
              <a:rPr lang="it-IT" dirty="0" err="1"/>
              <a:t>query</a:t>
            </a:r>
            <a:r>
              <a:rPr lang="it-IT" dirty="0"/>
              <a:t> possono cambiare frequentemente, con la conseguenza di dover riprogettare le famiglie di colonne. </a:t>
            </a:r>
            <a:r>
              <a:rPr lang="it-IT" noProof="0" dirty="0"/>
              <a:t>In Cassandra, the </a:t>
            </a:r>
            <a:r>
              <a:rPr lang="it-IT" noProof="0" dirty="0" err="1"/>
              <a:t>cost</a:t>
            </a:r>
            <a:r>
              <a:rPr lang="it-IT" noProof="0" dirty="0"/>
              <a:t> </a:t>
            </a:r>
            <a:r>
              <a:rPr lang="it-IT" noProof="0" dirty="0" err="1"/>
              <a:t>may</a:t>
            </a:r>
            <a:r>
              <a:rPr lang="it-IT" noProof="0" dirty="0"/>
              <a:t> be </a:t>
            </a:r>
            <a:r>
              <a:rPr lang="it-IT" noProof="0" dirty="0" err="1"/>
              <a:t>higher</a:t>
            </a:r>
            <a:r>
              <a:rPr lang="it-IT" noProof="0" dirty="0"/>
              <a:t> for </a:t>
            </a:r>
            <a:r>
              <a:rPr lang="it-IT" noProof="0" dirty="0" err="1"/>
              <a:t>query</a:t>
            </a:r>
            <a:r>
              <a:rPr lang="it-IT" noProof="0" dirty="0"/>
              <a:t> </a:t>
            </a:r>
            <a:r>
              <a:rPr lang="it-IT" noProof="0" dirty="0" err="1"/>
              <a:t>change</a:t>
            </a:r>
            <a:r>
              <a:rPr lang="it-IT" noProof="0" dirty="0"/>
              <a:t> </a:t>
            </a:r>
            <a:r>
              <a:rPr lang="it-IT" noProof="0" dirty="0" err="1"/>
              <a:t>as</a:t>
            </a:r>
            <a:r>
              <a:rPr lang="it-IT" noProof="0" dirty="0"/>
              <a:t> </a:t>
            </a:r>
            <a:r>
              <a:rPr lang="it-IT" noProof="0" dirty="0" err="1"/>
              <a:t>compared</a:t>
            </a:r>
            <a:r>
              <a:rPr lang="it-IT" noProof="0" dirty="0"/>
              <a:t> to schema </a:t>
            </a:r>
            <a:r>
              <a:rPr lang="it-IT" noProof="0" dirty="0" err="1"/>
              <a:t>change</a:t>
            </a:r>
            <a:r>
              <a:rPr lang="it-IT" noProof="0" dirty="0"/>
              <a:t>.</a:t>
            </a: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54</a:t>
            </a:fld>
            <a:endParaRPr lang="it-IT"/>
          </a:p>
        </p:txBody>
      </p:sp>
    </p:spTree>
    <p:extLst>
      <p:ext uri="{BB962C8B-B14F-4D97-AF65-F5344CB8AC3E}">
        <p14:creationId xmlns:p14="http://schemas.microsoft.com/office/powerpoint/2010/main" val="3219977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57</a:t>
            </a:fld>
            <a:endParaRPr lang="it-IT"/>
          </a:p>
        </p:txBody>
      </p:sp>
    </p:spTree>
    <p:extLst>
      <p:ext uri="{BB962C8B-B14F-4D97-AF65-F5344CB8AC3E}">
        <p14:creationId xmlns:p14="http://schemas.microsoft.com/office/powerpoint/2010/main" val="3732894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a:p>
        </p:txBody>
      </p:sp>
    </p:spTree>
    <p:extLst>
      <p:ext uri="{BB962C8B-B14F-4D97-AF65-F5344CB8AC3E}">
        <p14:creationId xmlns:p14="http://schemas.microsoft.com/office/powerpoint/2010/main" val="2821108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Termine</a:t>
            </a:r>
            <a:r>
              <a:rPr lang="en-US" dirty="0"/>
              <a:t> </a:t>
            </a:r>
            <a:r>
              <a:rPr lang="en-US" dirty="0" err="1"/>
              <a:t>derivato</a:t>
            </a:r>
            <a:r>
              <a:rPr lang="en-US" dirty="0"/>
              <a:t> da "</a:t>
            </a:r>
            <a:r>
              <a:rPr lang="en-US" dirty="0" err="1"/>
              <a:t>programmazione</a:t>
            </a:r>
            <a:r>
              <a:rPr lang="en-US" dirty="0"/>
              <a:t> </a:t>
            </a:r>
            <a:r>
              <a:rPr lang="en-US" dirty="0" err="1"/>
              <a:t>poliglotta</a:t>
            </a:r>
            <a:r>
              <a:rPr lang="en-US" dirty="0"/>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60</a:t>
            </a:fld>
            <a:endParaRPr lang="it-IT"/>
          </a:p>
        </p:txBody>
      </p:sp>
    </p:spTree>
    <p:extLst>
      <p:ext uri="{BB962C8B-B14F-4D97-AF65-F5344CB8AC3E}">
        <p14:creationId xmlns:p14="http://schemas.microsoft.com/office/powerpoint/2010/main" val="208685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2006, Neal Ford coined the term </a:t>
            </a:r>
            <a:r>
              <a:rPr lang="en-US" sz="1200" b="1" i="0" u="none" strike="noStrike" kern="1200" baseline="0" dirty="0">
                <a:solidFill>
                  <a:schemeClr val="tx1"/>
                </a:solidFill>
                <a:latin typeface="+mn-lt"/>
                <a:ea typeface="+mn-ea"/>
                <a:cs typeface="+mn-cs"/>
              </a:rPr>
              <a:t>polyglot programming</a:t>
            </a:r>
            <a:r>
              <a:rPr lang="en-US" sz="1200" b="0" i="0" u="none" strike="noStrike" kern="1200" baseline="0" dirty="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dirty="0" err="1">
                <a:solidFill>
                  <a:schemeClr val="tx1"/>
                </a:solidFill>
                <a:latin typeface="+mn-lt"/>
                <a:ea typeface="+mn-ea"/>
                <a:cs typeface="+mn-cs"/>
              </a:rPr>
              <a:t>language</a:t>
            </a:r>
            <a:r>
              <a:rPr lang="it-IT" sz="1200" b="0" i="0" u="none" strike="noStrike" kern="1200" baseline="0" dirty="0">
                <a:solidFill>
                  <a:schemeClr val="tx1"/>
                </a:solidFill>
                <a:latin typeface="+mn-lt"/>
                <a:ea typeface="+mn-ea"/>
                <a:cs typeface="+mn-cs"/>
              </a:rPr>
              <a:t>.</a:t>
            </a:r>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61</a:t>
            </a:fld>
            <a:endParaRPr lang="it-IT"/>
          </a:p>
        </p:txBody>
      </p:sp>
    </p:spTree>
    <p:extLst>
      <p:ext uri="{BB962C8B-B14F-4D97-AF65-F5344CB8AC3E}">
        <p14:creationId xmlns:p14="http://schemas.microsoft.com/office/powerpoint/2010/main" val="62008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a:solidFill>
                  <a:schemeClr val="tx1"/>
                </a:solidFill>
                <a:latin typeface="+mn-lt"/>
                <a:ea typeface="+mn-ea"/>
                <a:cs typeface="+mn-cs"/>
              </a:rPr>
              <a:t>A </a:t>
            </a:r>
            <a:r>
              <a:rPr lang="it-IT" sz="1200" b="0" i="0" u="none" strike="noStrike" kern="1200" baseline="0" dirty="0" err="1">
                <a:solidFill>
                  <a:schemeClr val="tx1"/>
                </a:solidFill>
                <a:latin typeface="+mn-lt"/>
                <a:ea typeface="+mn-ea"/>
                <a:cs typeface="+mn-cs"/>
              </a:rPr>
              <a:t>key-value</a:t>
            </a:r>
            <a:r>
              <a:rPr lang="it-IT" sz="1200" b="0" i="0" u="none" strike="noStrike" kern="1200" baseline="0" dirty="0">
                <a:solidFill>
                  <a:schemeClr val="tx1"/>
                </a:solidFill>
                <a:latin typeface="+mn-lt"/>
                <a:ea typeface="+mn-ea"/>
                <a:cs typeface="+mn-cs"/>
              </a:rPr>
              <a:t> data </a:t>
            </a:r>
            <a:r>
              <a:rPr lang="en-US" sz="1200" b="0" i="0" u="none" strike="noStrike" kern="1200" baseline="0" dirty="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dirty="0" err="1">
                <a:solidFill>
                  <a:schemeClr val="tx1"/>
                </a:solidFill>
                <a:latin typeface="+mn-lt"/>
                <a:ea typeface="+mn-ea"/>
                <a:cs typeface="+mn-cs"/>
              </a:rPr>
              <a:t>viewed</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as</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polyglot</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persistence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62</a:t>
            </a:fld>
            <a:endParaRPr lang="it-IT"/>
          </a:p>
        </p:txBody>
      </p:sp>
    </p:spTree>
    <p:extLst>
      <p:ext uri="{BB962C8B-B14F-4D97-AF65-F5344CB8AC3E}">
        <p14:creationId xmlns:p14="http://schemas.microsoft.com/office/powerpoint/2010/main" val="267383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63</a:t>
            </a:fld>
            <a:endParaRPr lang="it-IT"/>
          </a:p>
        </p:txBody>
      </p:sp>
    </p:spTree>
    <p:extLst>
      <p:ext uri="{BB962C8B-B14F-4D97-AF65-F5344CB8AC3E}">
        <p14:creationId xmlns:p14="http://schemas.microsoft.com/office/powerpoint/2010/main" val="361366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https://en.wikipedia.org/wiki/LiveJournal </a:t>
            </a:r>
            <a:r>
              <a:rPr lang="it-IT" dirty="0" err="1"/>
              <a:t>LiveJournal</a:t>
            </a:r>
            <a:r>
              <a:rPr lang="it-IT" dirty="0"/>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a:t>
            </a:fld>
            <a:endParaRPr lang="it-IT"/>
          </a:p>
        </p:txBody>
      </p:sp>
    </p:spTree>
    <p:extLst>
      <p:ext uri="{BB962C8B-B14F-4D97-AF65-F5344CB8AC3E}">
        <p14:creationId xmlns:p14="http://schemas.microsoft.com/office/powerpoint/2010/main" val="2454769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64</a:t>
            </a:fld>
            <a:endParaRPr lang="it-IT"/>
          </a:p>
        </p:txBody>
      </p:sp>
    </p:spTree>
    <p:extLst>
      <p:ext uri="{BB962C8B-B14F-4D97-AF65-F5344CB8AC3E}">
        <p14:creationId xmlns:p14="http://schemas.microsoft.com/office/powerpoint/2010/main" val="831929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a:t>
            </a:r>
            <a:r>
              <a:rPr lang="it-IT" dirty="0" err="1"/>
              <a:t>It’s</a:t>
            </a:r>
            <a:r>
              <a:rPr lang="it-IT" dirty="0"/>
              <a:t> </a:t>
            </a:r>
            <a:r>
              <a:rPr lang="it-IT" dirty="0" err="1"/>
              <a:t>not</a:t>
            </a:r>
            <a:r>
              <a:rPr lang="it-IT" dirty="0"/>
              <a:t> </a:t>
            </a:r>
            <a:r>
              <a:rPr lang="it-IT" dirty="0" err="1"/>
              <a:t>about</a:t>
            </a:r>
            <a:r>
              <a:rPr lang="it-IT" dirty="0"/>
              <a:t> a </a:t>
            </a:r>
            <a:r>
              <a:rPr lang="it-IT" dirty="0" err="1"/>
              <a:t>clever</a:t>
            </a:r>
            <a:r>
              <a:rPr lang="it-IT" dirty="0"/>
              <a:t> use of RAM and SSD—</a:t>
            </a:r>
            <a:r>
              <a:rPr lang="it-IT" dirty="0" err="1"/>
              <a:t>Many</a:t>
            </a:r>
            <a:r>
              <a:rPr lang="it-IT" dirty="0"/>
              <a:t> </a:t>
            </a:r>
            <a:r>
              <a:rPr lang="it-IT" dirty="0" err="1"/>
              <a:t>NoSQL</a:t>
            </a:r>
            <a:r>
              <a:rPr lang="it-IT" dirty="0"/>
              <a:t> </a:t>
            </a:r>
            <a:r>
              <a:rPr lang="it-IT" dirty="0" err="1"/>
              <a:t>systems</a:t>
            </a:r>
            <a:r>
              <a:rPr lang="it-IT" dirty="0"/>
              <a:t> focus on the </a:t>
            </a:r>
            <a:r>
              <a:rPr lang="it-IT" dirty="0" err="1"/>
              <a:t>efficient</a:t>
            </a:r>
            <a:r>
              <a:rPr lang="it-IT" dirty="0"/>
              <a:t> use of RAM or </a:t>
            </a:r>
            <a:r>
              <a:rPr lang="it-IT" dirty="0" err="1"/>
              <a:t>solid</a:t>
            </a:r>
            <a:r>
              <a:rPr lang="it-IT" dirty="0"/>
              <a:t> state disks to </a:t>
            </a:r>
            <a:r>
              <a:rPr lang="it-IT" dirty="0" err="1"/>
              <a:t>increase</a:t>
            </a:r>
            <a:r>
              <a:rPr lang="it-IT" dirty="0"/>
              <a:t> performance. </a:t>
            </a:r>
            <a:r>
              <a:rPr lang="it-IT" dirty="0" err="1"/>
              <a:t>Though</a:t>
            </a:r>
            <a:r>
              <a:rPr lang="it-IT" dirty="0"/>
              <a:t> </a:t>
            </a:r>
            <a:r>
              <a:rPr lang="it-IT" dirty="0" err="1"/>
              <a:t>this</a:t>
            </a:r>
            <a:r>
              <a:rPr lang="it-IT" dirty="0"/>
              <a:t> </a:t>
            </a:r>
            <a:r>
              <a:rPr lang="it-IT" dirty="0" err="1"/>
              <a:t>is</a:t>
            </a:r>
            <a:r>
              <a:rPr lang="it-IT" dirty="0"/>
              <a:t> </a:t>
            </a:r>
            <a:r>
              <a:rPr lang="it-IT" dirty="0" err="1"/>
              <a:t>important</a:t>
            </a:r>
            <a:r>
              <a:rPr lang="it-IT" dirty="0"/>
              <a:t>, </a:t>
            </a:r>
            <a:r>
              <a:rPr lang="it-IT" dirty="0" err="1"/>
              <a:t>NoSQL</a:t>
            </a:r>
            <a:r>
              <a:rPr lang="it-IT" dirty="0"/>
              <a:t> </a:t>
            </a:r>
            <a:r>
              <a:rPr lang="it-IT" dirty="0" err="1"/>
              <a:t>systems</a:t>
            </a:r>
            <a:r>
              <a:rPr lang="it-IT" dirty="0"/>
              <a:t> can </a:t>
            </a:r>
            <a:r>
              <a:rPr lang="it-IT" dirty="0" err="1"/>
              <a:t>run</a:t>
            </a:r>
            <a:r>
              <a:rPr lang="it-IT" dirty="0"/>
              <a:t> on standard hardware.</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10</a:t>
            </a:fld>
            <a:endParaRPr lang="it-IT"/>
          </a:p>
        </p:txBody>
      </p:sp>
    </p:spTree>
    <p:extLst>
      <p:ext uri="{BB962C8B-B14F-4D97-AF65-F5344CB8AC3E}">
        <p14:creationId xmlns:p14="http://schemas.microsoft.com/office/powerpoint/2010/main" val="1504955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21</a:t>
            </a:fld>
            <a:endParaRPr lang="it-IT"/>
          </a:p>
        </p:txBody>
      </p:sp>
    </p:spTree>
    <p:extLst>
      <p:ext uri="{BB962C8B-B14F-4D97-AF65-F5344CB8AC3E}">
        <p14:creationId xmlns:p14="http://schemas.microsoft.com/office/powerpoint/2010/main" val="322017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https://stackoverflow.com/questions/21558589/neo4j-sharding-aspect </a:t>
            </a:r>
          </a:p>
          <a:p>
            <a:r>
              <a:rPr lang="it-IT" dirty="0">
                <a:hlinkClick r:id="rId3"/>
              </a:rPr>
              <a:t>https://ayende.com/blog/4490/that-no-sql-thing-scaling-graph-databases</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23</a:t>
            </a:fld>
            <a:endParaRPr lang="it-IT"/>
          </a:p>
        </p:txBody>
      </p:sp>
    </p:spTree>
    <p:extLst>
      <p:ext uri="{BB962C8B-B14F-4D97-AF65-F5344CB8AC3E}">
        <p14:creationId xmlns:p14="http://schemas.microsoft.com/office/powerpoint/2010/main" val="4206512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27</a:t>
            </a:fld>
            <a:endParaRPr lang="it-IT"/>
          </a:p>
        </p:txBody>
      </p:sp>
    </p:spTree>
    <p:extLst>
      <p:ext uri="{BB962C8B-B14F-4D97-AF65-F5344CB8AC3E}">
        <p14:creationId xmlns:p14="http://schemas.microsoft.com/office/powerpoint/2010/main" val="219874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33</a:t>
            </a:fld>
            <a:endParaRPr lang="it-IT"/>
          </a:p>
        </p:txBody>
      </p:sp>
    </p:spTree>
    <p:extLst>
      <p:ext uri="{BB962C8B-B14F-4D97-AF65-F5344CB8AC3E}">
        <p14:creationId xmlns:p14="http://schemas.microsoft.com/office/powerpoint/2010/main" val="3685756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CAP </a:t>
            </a:r>
            <a:r>
              <a:rPr lang="it-IT" dirty="0" err="1"/>
              <a:t>demonstration</a:t>
            </a:r>
            <a:r>
              <a:rPr lang="it-IT" dirty="0"/>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38</a:t>
            </a:fld>
            <a:endParaRPr lang="it-IT"/>
          </a:p>
        </p:txBody>
      </p:sp>
    </p:spTree>
    <p:extLst>
      <p:ext uri="{BB962C8B-B14F-4D97-AF65-F5344CB8AC3E}">
        <p14:creationId xmlns:p14="http://schemas.microsoft.com/office/powerpoint/2010/main" val="333124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Gestione del conflitto in scrittura:</a:t>
            </a:r>
          </a:p>
          <a:p>
            <a:pPr marL="171450" indent="-171450">
              <a:buFontTx/>
              <a:buChar char="-"/>
            </a:pPr>
            <a:r>
              <a:rPr lang="it-IT" dirty="0"/>
              <a:t>Last </a:t>
            </a:r>
            <a:r>
              <a:rPr lang="it-IT" dirty="0" err="1"/>
              <a:t>one</a:t>
            </a:r>
            <a:r>
              <a:rPr lang="it-IT" dirty="0"/>
              <a:t> </a:t>
            </a:r>
            <a:r>
              <a:rPr lang="it-IT" dirty="0" err="1"/>
              <a:t>wins</a:t>
            </a:r>
            <a:r>
              <a:rPr lang="it-IT" dirty="0"/>
              <a:t> (vince l’ultimo</a:t>
            </a:r>
            <a:r>
              <a:rPr lang="it-IT" baseline="0" dirty="0"/>
              <a:t> che arriva)</a:t>
            </a:r>
            <a:endParaRPr lang="it-IT" dirty="0"/>
          </a:p>
          <a:p>
            <a:pPr marL="171450" indent="-171450">
              <a:buFontTx/>
              <a:buChar char="-"/>
            </a:pPr>
            <a:r>
              <a:rPr lang="it-IT" dirty="0"/>
              <a:t>Segnalazione</a:t>
            </a:r>
            <a:r>
              <a:rPr lang="it-IT" baseline="0" dirty="0"/>
              <a:t> all’utente del conflitto</a:t>
            </a:r>
          </a:p>
          <a:p>
            <a:pPr marL="171450" indent="-171450">
              <a:buFontTx/>
              <a:buChar char="-"/>
            </a:pPr>
            <a:r>
              <a:rPr lang="it-IT" baseline="0" dirty="0"/>
              <a:t>Quorum</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40</a:t>
            </a:fld>
            <a:endParaRPr lang="it-IT"/>
          </a:p>
        </p:txBody>
      </p:sp>
    </p:spTree>
    <p:extLst>
      <p:ext uri="{BB962C8B-B14F-4D97-AF65-F5344CB8AC3E}">
        <p14:creationId xmlns:p14="http://schemas.microsoft.com/office/powerpoint/2010/main" val="362956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2">
            <a:lumMod val="7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baseline="0"/>
            </a:lvl1pPr>
          </a:lstStyle>
          <a:p>
            <a:r>
              <a:rPr lang="it-IT" dirty="0" err="1"/>
              <a:t>NoSQL</a:t>
            </a:r>
            <a:r>
              <a:rPr lang="it-IT" dirty="0"/>
              <a:t> Databases</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Enrico Gallinucci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Enrico Gallinucci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Enrico Gallinucci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Enrico Gallinucci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Enrico Gallinucci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4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CA6A4DB-C1BF-4236-B9AA-B5A7283F2C83}" type="datetime1">
              <a:rPr lang="en-US" smtClean="0"/>
              <a:t>11/28/2021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smtClean="0"/>
              <a:t>‹N›</a:t>
            </a:fld>
            <a:endParaRPr lang="en-US" dirty="0"/>
          </a:p>
        </p:txBody>
      </p:sp>
    </p:spTree>
    <p:extLst>
      <p:ext uri="{BB962C8B-B14F-4D97-AF65-F5344CB8AC3E}">
        <p14:creationId xmlns:p14="http://schemas.microsoft.com/office/powerpoint/2010/main" val="3462179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Enrico Gallinucci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Enrico Gallinucci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734839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Enrico Gallinucci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Enrico Gallinucci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2">
        <a:schemeClr val="bg2"/>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Enrico Gallinucci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pPr algn="l"/>
            <a:r>
              <a:rPr lang="it-IT" dirty="0"/>
              <a:t>Enrico Gallinucci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Enrico Gallinucci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Enrico Gallinucci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3100648"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dirty="0"/>
              <a:t>Enrico Gallinucci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379422" y="6492873"/>
            <a:ext cx="3433156"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Helvetica" panose="020B0604020202020204" pitchFamily="34" charset="0"/>
                <a:cs typeface="Helvetica" panose="020B0604020202020204" pitchFamily="34" charset="0"/>
              </a:rPr>
              <a:t>NoSQL Databases</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big.csr.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15.xml"/><Relationship Id="rId4" Type="http://schemas.openxmlformats.org/officeDocument/2006/relationships/hyperlink" Target="http://basho.com/riak/"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15.xml"/><Relationship Id="rId4" Type="http://schemas.openxmlformats.org/officeDocument/2006/relationships/hyperlink" Target="http://couchdb.apache.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15.xml"/><Relationship Id="rId4" Type="http://schemas.openxmlformats.org/officeDocument/2006/relationships/hyperlink" Target="https://cloud.google.com/bigtabl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hyperlink" Target="mailto:enrico.gallinucci@unibo.it" TargetMode="External"/><Relationship Id="rId2" Type="http://schemas.openxmlformats.org/officeDocument/2006/relationships/hyperlink" Target="https://highlyscalable.wordpress.com/2012/09/18/distributed-algorithms-in-nosql-databases/f" TargetMode="Externa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normAutofit/>
          </a:bodyPr>
          <a:lstStyle/>
          <a:p>
            <a:r>
              <a:rPr lang="it-IT" dirty="0" err="1"/>
              <a:t>NoSQL</a:t>
            </a:r>
            <a:r>
              <a:rPr lang="it-IT" dirty="0"/>
              <a:t> Databases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
        <p:nvSpPr>
          <p:cNvPr id="8" name="Segnaposto piè di pagina 3">
            <a:extLst>
              <a:ext uri="{FF2B5EF4-FFF2-40B4-BE49-F238E27FC236}">
                <a16:creationId xmlns:a16="http://schemas.microsoft.com/office/drawing/2014/main" id="{7A7C14FD-D316-45D8-A2A8-DB951AE16B4B}"/>
              </a:ext>
            </a:extLst>
          </p:cNvPr>
          <p:cNvSpPr txBox="1">
            <a:spLocks/>
          </p:cNvSpPr>
          <p:nvPr/>
        </p:nvSpPr>
        <p:spPr>
          <a:xfrm>
            <a:off x="0" y="6492875"/>
            <a:ext cx="2971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a:t>Enrico Gallinucci – University of Bologna</a:t>
            </a:r>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NoSQL misconceptions</a:t>
            </a:r>
            <a:endParaRPr lang="en-US" noProof="0" dirty="0"/>
          </a:p>
        </p:txBody>
      </p:sp>
      <p:sp>
        <p:nvSpPr>
          <p:cNvPr id="3" name="Segnaposto contenuto 2"/>
          <p:cNvSpPr>
            <a:spLocks noGrp="1"/>
          </p:cNvSpPr>
          <p:nvPr>
            <p:ph idx="1"/>
          </p:nvPr>
        </p:nvSpPr>
        <p:spPr/>
        <p:txBody>
          <a:bodyPr>
            <a:normAutofit/>
          </a:bodyPr>
          <a:lstStyle/>
          <a:p>
            <a:r>
              <a:rPr lang="en-US" noProof="0" dirty="0"/>
              <a:t>Not a farewell to SQL</a:t>
            </a:r>
          </a:p>
          <a:p>
            <a:pPr lvl="1"/>
            <a:r>
              <a:rPr lang="en-US" noProof="0" dirty="0"/>
              <a:t>Some systems do adopt SQL (or a SQL-like language)</a:t>
            </a:r>
          </a:p>
          <a:p>
            <a:r>
              <a:rPr lang="en-US" noProof="0" dirty="0"/>
              <a:t>Not necessarily open-source</a:t>
            </a:r>
          </a:p>
          <a:p>
            <a:pPr lvl="1"/>
            <a:r>
              <a:rPr lang="en-US" noProof="0" dirty="0"/>
              <a:t>There exist both open-source and commercial systems</a:t>
            </a:r>
          </a:p>
          <a:p>
            <a:r>
              <a:rPr lang="en-US" noProof="0" dirty="0"/>
              <a:t>Not only Cloud Computing</a:t>
            </a:r>
          </a:p>
          <a:p>
            <a:pPr lvl="1"/>
            <a:r>
              <a:rPr lang="en-US" noProof="0" dirty="0"/>
              <a:t>There exist both </a:t>
            </a:r>
            <a:r>
              <a:rPr lang="en-US" dirty="0" err="1"/>
              <a:t>on-premise</a:t>
            </a:r>
            <a:r>
              <a:rPr lang="en-US" noProof="0" dirty="0"/>
              <a:t> and cloud solutions</a:t>
            </a:r>
          </a:p>
          <a:p>
            <a:r>
              <a:rPr lang="en-US" dirty="0"/>
              <a:t>Not an optimization of hardware resources</a:t>
            </a:r>
          </a:p>
          <a:p>
            <a:pPr lvl="1"/>
            <a:r>
              <a:rPr lang="en-US" dirty="0"/>
              <a:t>With the same resources, a centralized RDBMS is probably better performing</a:t>
            </a:r>
          </a:p>
        </p:txBody>
      </p:sp>
    </p:spTree>
    <p:extLst>
      <p:ext uri="{BB962C8B-B14F-4D97-AF65-F5344CB8AC3E}">
        <p14:creationId xmlns:p14="http://schemas.microsoft.com/office/powerpoint/2010/main" val="2055797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modeling</a:t>
            </a:r>
          </a:p>
        </p:txBody>
      </p:sp>
      <p:sp>
        <p:nvSpPr>
          <p:cNvPr id="3" name="Segnaposto testo 2"/>
          <p:cNvSpPr>
            <a:spLocks noGrp="1"/>
          </p:cNvSpPr>
          <p:nvPr>
            <p:ph type="body" idx="1"/>
          </p:nvPr>
        </p:nvSpPr>
        <p:spPr/>
        <p:txBody>
          <a:bodyPr/>
          <a:lstStyle/>
          <a:p>
            <a:endParaRPr lang="en-US"/>
          </a:p>
        </p:txBody>
      </p:sp>
    </p:spTree>
    <p:extLst>
      <p:ext uri="{BB962C8B-B14F-4D97-AF65-F5344CB8AC3E}">
        <p14:creationId xmlns:p14="http://schemas.microsoft.com/office/powerpoint/2010/main" val="123462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Relational model</a:t>
            </a:r>
          </a:p>
        </p:txBody>
      </p:sp>
      <p:pic>
        <p:nvPicPr>
          <p:cNvPr id="4" name="Immagine 3"/>
          <p:cNvPicPr>
            <a:picLocks noChangeAspect="1"/>
          </p:cNvPicPr>
          <p:nvPr/>
        </p:nvPicPr>
        <p:blipFill>
          <a:blip r:embed="rId2"/>
          <a:stretch>
            <a:fillRect/>
          </a:stretch>
        </p:blipFill>
        <p:spPr>
          <a:xfrm>
            <a:off x="2716441" y="2226959"/>
            <a:ext cx="6759118" cy="3421281"/>
          </a:xfrm>
          <a:prstGeom prst="rect">
            <a:avLst/>
          </a:prstGeom>
        </p:spPr>
      </p:pic>
    </p:spTree>
    <p:extLst>
      <p:ext uri="{BB962C8B-B14F-4D97-AF65-F5344CB8AC3E}">
        <p14:creationId xmlns:p14="http://schemas.microsoft.com/office/powerpoint/2010/main" val="1857049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NoSQL: several data models</a:t>
            </a:r>
          </a:p>
        </p:txBody>
      </p:sp>
      <p:sp>
        <p:nvSpPr>
          <p:cNvPr id="3" name="Segnaposto contenuto 2"/>
          <p:cNvSpPr>
            <a:spLocks noGrp="1"/>
          </p:cNvSpPr>
          <p:nvPr>
            <p:ph idx="1"/>
          </p:nvPr>
        </p:nvSpPr>
        <p:spPr/>
        <p:txBody>
          <a:bodyPr anchor="t"/>
          <a:lstStyle/>
          <a:p>
            <a:r>
              <a:rPr lang="en-US" dirty="0"/>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322401233"/>
              </p:ext>
            </p:extLst>
          </p:nvPr>
        </p:nvGraphicFramePr>
        <p:xfrm>
          <a:off x="1774853" y="2768740"/>
          <a:ext cx="8642294" cy="2952330"/>
        </p:xfrm>
        <a:graphic>
          <a:graphicData uri="http://schemas.openxmlformats.org/drawingml/2006/table">
            <a:tbl>
              <a:tblPr firstRow="1" bandRow="1">
                <a:tableStyleId>{073A0DAA-6AF3-43AB-8588-CEC1D06C72B9}</a:tableStyleId>
              </a:tblPr>
              <a:tblGrid>
                <a:gridCol w="1421895">
                  <a:extLst>
                    <a:ext uri="{9D8B030D-6E8A-4147-A177-3AD203B41FA5}">
                      <a16:colId xmlns:a16="http://schemas.microsoft.com/office/drawing/2014/main" val="20000"/>
                    </a:ext>
                  </a:extLst>
                </a:gridCol>
                <a:gridCol w="4090071">
                  <a:extLst>
                    <a:ext uri="{9D8B030D-6E8A-4147-A177-3AD203B41FA5}">
                      <a16:colId xmlns:a16="http://schemas.microsoft.com/office/drawing/2014/main" val="20001"/>
                    </a:ext>
                  </a:extLst>
                </a:gridCol>
                <a:gridCol w="3130328">
                  <a:extLst>
                    <a:ext uri="{9D8B030D-6E8A-4147-A177-3AD203B41FA5}">
                      <a16:colId xmlns:a16="http://schemas.microsoft.com/office/drawing/2014/main" val="20002"/>
                    </a:ext>
                  </a:extLst>
                </a:gridCol>
              </a:tblGrid>
              <a:tr h="367798">
                <a:tc>
                  <a:txBody>
                    <a:bodyPr/>
                    <a:lstStyle/>
                    <a:p>
                      <a:r>
                        <a:rPr lang="it-IT" sz="1600" dirty="0">
                          <a:latin typeface="Helvetica" panose="020B0604020202020204" pitchFamily="34" charset="0"/>
                          <a:cs typeface="Helvetica" panose="020B0604020202020204" pitchFamily="34" charset="0"/>
                        </a:rPr>
                        <a:t>Model</a:t>
                      </a: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Description</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a:latin typeface="Helvetica" panose="020B0604020202020204" pitchFamily="34" charset="0"/>
                          <a:cs typeface="Helvetica" panose="020B0604020202020204" pitchFamily="34" charset="0"/>
                        </a:rPr>
                        <a:t>Use </a:t>
                      </a:r>
                      <a:r>
                        <a:rPr lang="it-IT" sz="1600" dirty="0" err="1">
                          <a:latin typeface="Helvetica" panose="020B0604020202020204" pitchFamily="34" charset="0"/>
                          <a:cs typeface="Helvetica" panose="020B0604020202020204" pitchFamily="34" charset="0"/>
                        </a:rPr>
                        <a:t>cases</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0"/>
                  </a:ext>
                </a:extLst>
              </a:tr>
              <a:tr h="646133">
                <a:tc>
                  <a:txBody>
                    <a:bodyPr/>
                    <a:lstStyle/>
                    <a:p>
                      <a:r>
                        <a:rPr lang="it-IT" sz="1600" dirty="0" err="1">
                          <a:latin typeface="Helvetica" panose="020B0604020202020204" pitchFamily="34" charset="0"/>
                          <a:cs typeface="Helvetica" panose="020B0604020202020204" pitchFamily="34" charset="0"/>
                        </a:rPr>
                        <a:t>Key-value</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Associates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any</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kind</a:t>
                      </a:r>
                      <a:r>
                        <a:rPr lang="it-IT" sz="1600" dirty="0">
                          <a:latin typeface="Helvetica" panose="020B0604020202020204" pitchFamily="34" charset="0"/>
                          <a:cs typeface="Helvetica" panose="020B0604020202020204" pitchFamily="34" charset="0"/>
                        </a:rPr>
                        <a:t> of </a:t>
                      </a:r>
                      <a:r>
                        <a:rPr lang="it-IT" sz="1600" dirty="0" err="1">
                          <a:latin typeface="Helvetica" panose="020B0604020202020204" pitchFamily="34" charset="0"/>
                          <a:cs typeface="Helvetica" panose="020B0604020202020204" pitchFamily="34" charset="0"/>
                        </a:rPr>
                        <a:t>value</a:t>
                      </a:r>
                      <a:r>
                        <a:rPr lang="it-IT" sz="1600" dirty="0">
                          <a:latin typeface="Helvetica" panose="020B0604020202020204" pitchFamily="34" charset="0"/>
                          <a:cs typeface="Helvetica" panose="020B0604020202020204" pitchFamily="34" charset="0"/>
                        </a:rPr>
                        <a:t> to a </a:t>
                      </a:r>
                      <a:r>
                        <a:rPr lang="it-IT" sz="1600" dirty="0" err="1">
                          <a:latin typeface="Helvetica" panose="020B0604020202020204" pitchFamily="34" charset="0"/>
                          <a:cs typeface="Helvetica" panose="020B0604020202020204" pitchFamily="34" charset="0"/>
                        </a:rPr>
                        <a:t>string</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a:latin typeface="Helvetica" panose="020B0604020202020204" pitchFamily="34" charset="0"/>
                          <a:cs typeface="Helvetica" panose="020B0604020202020204" pitchFamily="34" charset="0"/>
                        </a:rPr>
                        <a:t>Dictionary,</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lookup</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table</a:t>
                      </a:r>
                      <a:r>
                        <a:rPr lang="it-IT" sz="1600" baseline="0" dirty="0">
                          <a:latin typeface="Helvetica" panose="020B0604020202020204" pitchFamily="34" charset="0"/>
                          <a:cs typeface="Helvetica" panose="020B0604020202020204" pitchFamily="34" charset="0"/>
                        </a:rPr>
                        <a:t>, cache, file and images </a:t>
                      </a:r>
                      <a:r>
                        <a:rPr lang="it-IT" sz="1600" baseline="0" dirty="0" err="1">
                          <a:latin typeface="Helvetica" panose="020B0604020202020204" pitchFamily="34" charset="0"/>
                          <a:cs typeface="Helvetica" panose="020B0604020202020204" pitchFamily="34" charset="0"/>
                        </a:rPr>
                        <a:t>storage</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46133">
                <a:tc>
                  <a:txBody>
                    <a:bodyPr/>
                    <a:lstStyle/>
                    <a:p>
                      <a:r>
                        <a:rPr lang="it-IT" sz="1600" dirty="0" err="1">
                          <a:latin typeface="Helvetica" panose="020B0604020202020204" pitchFamily="34" charset="0"/>
                          <a:cs typeface="Helvetica" panose="020B0604020202020204" pitchFamily="34" charset="0"/>
                        </a:rPr>
                        <a:t>Document</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Stores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hierarchical</a:t>
                      </a:r>
                      <a:r>
                        <a:rPr lang="it-IT" sz="1600" baseline="0" dirty="0">
                          <a:latin typeface="Helvetica" panose="020B0604020202020204" pitchFamily="34" charset="0"/>
                          <a:cs typeface="Helvetica" panose="020B0604020202020204" pitchFamily="34" charset="0"/>
                        </a:rPr>
                        <a:t> data in a </a:t>
                      </a:r>
                      <a:r>
                        <a:rPr lang="it-IT" sz="1600" baseline="0" dirty="0" err="1">
                          <a:latin typeface="Helvetica" panose="020B0604020202020204" pitchFamily="34" charset="0"/>
                          <a:cs typeface="Helvetica" panose="020B0604020202020204" pitchFamily="34" charset="0"/>
                        </a:rPr>
                        <a:t>tree-like</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structure</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Documents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anything</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that</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fits</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into</a:t>
                      </a:r>
                      <a:r>
                        <a:rPr lang="it-IT" sz="1600" baseline="0" dirty="0">
                          <a:latin typeface="Helvetica" panose="020B0604020202020204" pitchFamily="34" charset="0"/>
                          <a:cs typeface="Helvetica" panose="020B0604020202020204" pitchFamily="34" charset="0"/>
                        </a:rPr>
                        <a:t> a </a:t>
                      </a:r>
                      <a:r>
                        <a:rPr lang="it-IT" sz="1600" baseline="0" dirty="0" err="1">
                          <a:latin typeface="Helvetica" panose="020B0604020202020204" pitchFamily="34" charset="0"/>
                          <a:cs typeface="Helvetica" panose="020B0604020202020204" pitchFamily="34" charset="0"/>
                        </a:rPr>
                        <a:t>hierarchical</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structure</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46133">
                <a:tc>
                  <a:txBody>
                    <a:bodyPr/>
                    <a:lstStyle/>
                    <a:p>
                      <a:r>
                        <a:rPr lang="it-IT" sz="1600" dirty="0">
                          <a:latin typeface="Helvetica" panose="020B0604020202020204" pitchFamily="34" charset="0"/>
                          <a:cs typeface="Helvetica" panose="020B0604020202020204" pitchFamily="34" charset="0"/>
                        </a:rPr>
                        <a:t>Wide</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column</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Stores</a:t>
                      </a:r>
                      <a:r>
                        <a:rPr lang="it-IT" sz="1600" dirty="0">
                          <a:latin typeface="Helvetica" panose="020B0604020202020204" pitchFamily="34" charset="0"/>
                          <a:cs typeface="Helvetica" panose="020B0604020202020204" pitchFamily="34" charset="0"/>
                        </a:rPr>
                        <a:t> sparse</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matrixes</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where</a:t>
                      </a:r>
                      <a:r>
                        <a:rPr lang="it-IT" sz="1600" baseline="0" dirty="0">
                          <a:latin typeface="Helvetica" panose="020B0604020202020204" pitchFamily="34" charset="0"/>
                          <a:cs typeface="Helvetica" panose="020B0604020202020204" pitchFamily="34" charset="0"/>
                        </a:rPr>
                        <a:t> a </a:t>
                      </a:r>
                      <a:r>
                        <a:rPr lang="it-IT" sz="1600" baseline="0" dirty="0" err="1">
                          <a:latin typeface="Helvetica" panose="020B0604020202020204" pitchFamily="34" charset="0"/>
                          <a:cs typeface="Helvetica" panose="020B0604020202020204" pitchFamily="34" charset="0"/>
                        </a:rPr>
                        <a:t>cell</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is</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identified</a:t>
                      </a:r>
                      <a:r>
                        <a:rPr lang="it-IT" sz="1600" baseline="0" dirty="0">
                          <a:latin typeface="Helvetica" panose="020B0604020202020204" pitchFamily="34" charset="0"/>
                          <a:cs typeface="Helvetica" panose="020B0604020202020204" pitchFamily="34" charset="0"/>
                        </a:rPr>
                        <a:t> by the </a:t>
                      </a:r>
                      <a:r>
                        <a:rPr lang="it-IT" sz="1600" baseline="0" dirty="0" err="1">
                          <a:latin typeface="Helvetica" panose="020B0604020202020204" pitchFamily="34" charset="0"/>
                          <a:cs typeface="Helvetica" panose="020B0604020202020204" pitchFamily="34" charset="0"/>
                        </a:rPr>
                        <a:t>row</a:t>
                      </a:r>
                      <a:r>
                        <a:rPr lang="it-IT" sz="1600" baseline="0" dirty="0">
                          <a:latin typeface="Helvetica" panose="020B0604020202020204" pitchFamily="34" charset="0"/>
                          <a:cs typeface="Helvetica" panose="020B0604020202020204" pitchFamily="34" charset="0"/>
                        </a:rPr>
                        <a:t> and </a:t>
                      </a:r>
                      <a:r>
                        <a:rPr lang="it-IT" sz="1600" baseline="0" dirty="0" err="1">
                          <a:latin typeface="Helvetica" panose="020B0604020202020204" pitchFamily="34" charset="0"/>
                          <a:cs typeface="Helvetica" panose="020B0604020202020204" pitchFamily="34" charset="0"/>
                        </a:rPr>
                        <a:t>column</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keys</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Crawling</a:t>
                      </a:r>
                      <a:r>
                        <a:rPr lang="it-IT" sz="1600" dirty="0">
                          <a:latin typeface="Helvetica" panose="020B0604020202020204" pitchFamily="34" charset="0"/>
                          <a:cs typeface="Helvetica" panose="020B0604020202020204" pitchFamily="34" charset="0"/>
                        </a:rPr>
                        <a:t>, high-</a:t>
                      </a:r>
                      <a:r>
                        <a:rPr lang="it-IT" sz="1600" dirty="0" err="1">
                          <a:latin typeface="Helvetica" panose="020B0604020202020204" pitchFamily="34" charset="0"/>
                          <a:cs typeface="Helvetica" panose="020B0604020202020204" pitchFamily="34" charset="0"/>
                        </a:rPr>
                        <a:t>variability</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systems</a:t>
                      </a:r>
                      <a:r>
                        <a:rPr lang="it-IT" sz="1600" baseline="0" dirty="0">
                          <a:latin typeface="Helvetica" panose="020B0604020202020204" pitchFamily="34" charset="0"/>
                          <a:cs typeface="Helvetica" panose="020B0604020202020204" pitchFamily="34" charset="0"/>
                        </a:rPr>
                        <a:t>, sparse </a:t>
                      </a:r>
                      <a:r>
                        <a:rPr lang="it-IT" sz="1600" baseline="0" dirty="0" err="1">
                          <a:latin typeface="Helvetica" panose="020B0604020202020204" pitchFamily="34" charset="0"/>
                          <a:cs typeface="Helvetica" panose="020B0604020202020204" pitchFamily="34" charset="0"/>
                        </a:rPr>
                        <a:t>matrixes</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46133">
                <a:tc>
                  <a:txBody>
                    <a:bodyPr/>
                    <a:lstStyle/>
                    <a:p>
                      <a:r>
                        <a:rPr lang="it-IT" sz="1600" dirty="0" err="1">
                          <a:latin typeface="Helvetica" panose="020B0604020202020204" pitchFamily="34" charset="0"/>
                          <a:cs typeface="Helvetica" panose="020B0604020202020204" pitchFamily="34" charset="0"/>
                        </a:rPr>
                        <a:t>Graph</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Stores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vertices</a:t>
                      </a:r>
                      <a:r>
                        <a:rPr lang="it-IT" sz="1600" baseline="0" dirty="0">
                          <a:latin typeface="Helvetica" panose="020B0604020202020204" pitchFamily="34" charset="0"/>
                          <a:cs typeface="Helvetica" panose="020B0604020202020204" pitchFamily="34" charset="0"/>
                        </a:rPr>
                        <a:t> and </a:t>
                      </a:r>
                      <a:r>
                        <a:rPr lang="it-IT" sz="1600" baseline="0" dirty="0" err="1">
                          <a:latin typeface="Helvetica" panose="020B0604020202020204" pitchFamily="34" charset="0"/>
                          <a:cs typeface="Helvetica" panose="020B0604020202020204" pitchFamily="34" charset="0"/>
                        </a:rPr>
                        <a:t>arches</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a:latin typeface="Helvetica" panose="020B0604020202020204" pitchFamily="34" charset="0"/>
                          <a:cs typeface="Helvetica" panose="020B0604020202020204" pitchFamily="34" charset="0"/>
                        </a:rPr>
                        <a:t>Social network </a:t>
                      </a:r>
                      <a:r>
                        <a:rPr lang="it-IT" sz="1600" dirty="0" err="1">
                          <a:latin typeface="Helvetica" panose="020B0604020202020204" pitchFamily="34" charset="0"/>
                          <a:cs typeface="Helvetica" panose="020B0604020202020204" pitchFamily="34" charset="0"/>
                        </a:rPr>
                        <a:t>queries</a:t>
                      </a:r>
                      <a:r>
                        <a:rPr lang="it-IT" sz="1600" dirty="0">
                          <a:latin typeface="Helvetica" panose="020B0604020202020204" pitchFamily="34" charset="0"/>
                          <a:cs typeface="Helvetica" panose="020B0604020202020204" pitchFamily="34" charset="0"/>
                        </a:rPr>
                        <a:t>,</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inference</a:t>
                      </a:r>
                      <a:r>
                        <a:rPr lang="it-IT" sz="1600" baseline="0" dirty="0">
                          <a:latin typeface="Helvetica" panose="020B0604020202020204" pitchFamily="34" charset="0"/>
                          <a:cs typeface="Helvetica" panose="020B0604020202020204" pitchFamily="34" charset="0"/>
                        </a:rPr>
                        <a:t>, pattern matching</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4246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collections</a:t>
            </a:r>
            <a:r>
              <a:rPr lang="en-US" dirty="0"/>
              <a:t> (corresponding to tables)</a:t>
            </a:r>
          </a:p>
          <a:p>
            <a:r>
              <a:rPr lang="en-US" dirty="0"/>
              <a:t>Each collection contains a list of </a:t>
            </a:r>
            <a:r>
              <a:rPr lang="en-US" dirty="0">
                <a:solidFill>
                  <a:srgbClr val="FF0000"/>
                </a:solidFill>
              </a:rPr>
              <a:t>key-value pairs</a:t>
            </a:r>
          </a:p>
          <a:p>
            <a:pPr lvl="1"/>
            <a:r>
              <a:rPr lang="en-US" dirty="0"/>
              <a:t>Key: a unique string</a:t>
            </a:r>
          </a:p>
          <a:p>
            <a:pPr lvl="2"/>
            <a:r>
              <a:rPr lang="en-US" dirty="0"/>
              <a:t>E.g.: ids, hashes, paths, queries, REST calls</a:t>
            </a:r>
          </a:p>
          <a:p>
            <a:pPr lvl="1"/>
            <a:r>
              <a:rPr lang="en-US" dirty="0"/>
              <a:t>Value: a BLOB (binary large object)</a:t>
            </a:r>
          </a:p>
          <a:p>
            <a:pPr lvl="2"/>
            <a:r>
              <a:rPr lang="en-US" dirty="0"/>
              <a:t>E.g.: text, documents, web pages, multimedia files</a:t>
            </a:r>
          </a:p>
          <a:p>
            <a:r>
              <a:rPr lang="en-US" dirty="0">
                <a:solidFill>
                  <a:srgbClr val="0070C0"/>
                </a:solidFill>
              </a:rPr>
              <a:t>Atomicity level</a:t>
            </a:r>
            <a:r>
              <a:rPr lang="en-US" dirty="0"/>
              <a:t>: the key-value pair</a:t>
            </a:r>
          </a:p>
          <a:p>
            <a:endParaRPr lang="en-US" dirty="0"/>
          </a:p>
          <a:p>
            <a:r>
              <a:rPr lang="en-US" dirty="0"/>
              <a:t>Looks like a simple dictionary</a:t>
            </a:r>
          </a:p>
          <a:p>
            <a:pPr lvl="1"/>
            <a:r>
              <a:rPr lang="en-US" dirty="0"/>
              <a:t>The collection is indexed by key</a:t>
            </a:r>
          </a:p>
          <a:p>
            <a:pPr lvl="1"/>
            <a:r>
              <a:rPr lang="en-US" dirty="0"/>
              <a:t>The value may contain several information:</a:t>
            </a:r>
            <a:br>
              <a:rPr lang="en-US" dirty="0"/>
            </a:br>
            <a:r>
              <a:rPr lang="en-US" dirty="0"/>
              <a:t>one or more definitions, synonyms and antonyms, images, etc.</a:t>
            </a:r>
          </a:p>
        </p:txBody>
      </p:sp>
      <p:pic>
        <p:nvPicPr>
          <p:cNvPr id="4" name="Immagine 3"/>
          <p:cNvPicPr>
            <a:picLocks noChangeAspect="1"/>
          </p:cNvPicPr>
          <p:nvPr/>
        </p:nvPicPr>
        <p:blipFill>
          <a:blip r:embed="rId2"/>
          <a:stretch>
            <a:fillRect/>
          </a:stretch>
        </p:blipFill>
        <p:spPr>
          <a:xfrm>
            <a:off x="7316497" y="2652630"/>
            <a:ext cx="3588725" cy="2135141"/>
          </a:xfrm>
          <a:prstGeom prst="rect">
            <a:avLst/>
          </a:prstGeom>
        </p:spPr>
      </p:pic>
    </p:spTree>
    <p:extLst>
      <p:ext uri="{BB962C8B-B14F-4D97-AF65-F5344CB8AC3E}">
        <p14:creationId xmlns:p14="http://schemas.microsoft.com/office/powerpoint/2010/main" val="3265274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querying</a:t>
            </a:r>
          </a:p>
        </p:txBody>
      </p:sp>
      <p:sp>
        <p:nvSpPr>
          <p:cNvPr id="3" name="Segnaposto contenuto 2"/>
          <p:cNvSpPr>
            <a:spLocks noGrp="1"/>
          </p:cNvSpPr>
          <p:nvPr>
            <p:ph idx="1"/>
          </p:nvPr>
        </p:nvSpPr>
        <p:spPr/>
        <p:txBody>
          <a:bodyPr>
            <a:normAutofit/>
          </a:bodyPr>
          <a:lstStyle/>
          <a:p>
            <a:r>
              <a:rPr lang="en-US" dirty="0"/>
              <a:t>Three simple kinds of query:</a:t>
            </a:r>
          </a:p>
          <a:p>
            <a:pPr lvl="1"/>
            <a:r>
              <a:rPr lang="en-US" dirty="0"/>
              <a:t>put($key as </a:t>
            </a:r>
            <a:r>
              <a:rPr lang="en-US" dirty="0" err="1"/>
              <a:t>xs:string</a:t>
            </a:r>
            <a:r>
              <a:rPr lang="en-US" dirty="0"/>
              <a:t>, $value as item())</a:t>
            </a:r>
          </a:p>
          <a:p>
            <a:pPr lvl="2"/>
            <a:r>
              <a:rPr lang="en-US" dirty="0"/>
              <a:t>Adds a key-value pair to the collection</a:t>
            </a:r>
          </a:p>
          <a:p>
            <a:pPr lvl="2"/>
            <a:r>
              <a:rPr lang="en-US" dirty="0"/>
              <a:t>If the key already exists, the value is replaced</a:t>
            </a:r>
          </a:p>
          <a:p>
            <a:pPr lvl="1"/>
            <a:r>
              <a:rPr lang="en-US" dirty="0"/>
              <a:t>get($key as </a:t>
            </a:r>
            <a:r>
              <a:rPr lang="en-US" dirty="0" err="1"/>
              <a:t>xs:string</a:t>
            </a:r>
            <a:r>
              <a:rPr lang="en-US" dirty="0"/>
              <a:t>) as item()</a:t>
            </a:r>
          </a:p>
          <a:p>
            <a:pPr lvl="2"/>
            <a:r>
              <a:rPr lang="en-US" dirty="0"/>
              <a:t>Returns the value corresponding to the key (if it exists)</a:t>
            </a:r>
          </a:p>
          <a:p>
            <a:pPr lvl="1"/>
            <a:r>
              <a:rPr lang="en-US" dirty="0"/>
              <a:t>delete($key as </a:t>
            </a:r>
            <a:r>
              <a:rPr lang="en-US" dirty="0" err="1"/>
              <a:t>xs:string</a:t>
            </a:r>
            <a:r>
              <a:rPr lang="en-US" dirty="0"/>
              <a:t>)</a:t>
            </a:r>
          </a:p>
          <a:p>
            <a:pPr lvl="2"/>
            <a:r>
              <a:rPr lang="en-US" dirty="0"/>
              <a:t>Deletes the key-value pair</a:t>
            </a:r>
          </a:p>
          <a:p>
            <a:endParaRPr lang="en-US" dirty="0"/>
          </a:p>
          <a:p>
            <a:r>
              <a:rPr lang="en-US" dirty="0"/>
              <a:t>The value is a </a:t>
            </a:r>
            <a:r>
              <a:rPr lang="en-US" i="1" dirty="0">
                <a:solidFill>
                  <a:srgbClr val="FF0000"/>
                </a:solidFill>
              </a:rPr>
              <a:t>black box</a:t>
            </a:r>
            <a:r>
              <a:rPr lang="en-US" dirty="0"/>
              <a:t>: it cannot be queried!</a:t>
            </a:r>
          </a:p>
          <a:p>
            <a:pPr lvl="1"/>
            <a:r>
              <a:rPr lang="en-US" dirty="0"/>
              <a:t>No "where" clauses</a:t>
            </a:r>
          </a:p>
          <a:p>
            <a:pPr lvl="1"/>
            <a:r>
              <a:rPr lang="en-US" dirty="0"/>
              <a:t>No indexes on the values</a:t>
            </a:r>
          </a:p>
          <a:p>
            <a:pPr lvl="1"/>
            <a:r>
              <a:rPr lang="en-US" dirty="0"/>
              <a:t>Schema information is often indicated in the key</a:t>
            </a:r>
          </a:p>
        </p:txBody>
      </p:sp>
      <p:graphicFrame>
        <p:nvGraphicFramePr>
          <p:cNvPr id="5" name="Tabella 4"/>
          <p:cNvGraphicFramePr>
            <a:graphicFrameLocks noGrp="1"/>
          </p:cNvGraphicFramePr>
          <p:nvPr>
            <p:extLst>
              <p:ext uri="{D42A27DB-BD31-4B8C-83A1-F6EECF244321}">
                <p14:modId xmlns:p14="http://schemas.microsoft.com/office/powerpoint/2010/main" val="4137719932"/>
              </p:ext>
            </p:extLst>
          </p:nvPr>
        </p:nvGraphicFramePr>
        <p:xfrm>
          <a:off x="7798506" y="4146837"/>
          <a:ext cx="3040114" cy="1905000"/>
        </p:xfrm>
        <a:graphic>
          <a:graphicData uri="http://schemas.openxmlformats.org/drawingml/2006/table">
            <a:tbl>
              <a:tblPr firstRow="1" bandRow="1">
                <a:tableStyleId>{5C22544A-7EE6-4342-B048-85BDC9FD1C3A}</a:tableStyleId>
              </a:tblPr>
              <a:tblGrid>
                <a:gridCol w="2115623">
                  <a:extLst>
                    <a:ext uri="{9D8B030D-6E8A-4147-A177-3AD203B41FA5}">
                      <a16:colId xmlns:a16="http://schemas.microsoft.com/office/drawing/2014/main" val="20000"/>
                    </a:ext>
                  </a:extLst>
                </a:gridCol>
                <a:gridCol w="924491">
                  <a:extLst>
                    <a:ext uri="{9D8B030D-6E8A-4147-A177-3AD203B41FA5}">
                      <a16:colId xmlns:a16="http://schemas.microsoft.com/office/drawing/2014/main" val="20001"/>
                    </a:ext>
                  </a:extLst>
                </a:gridCol>
              </a:tblGrid>
              <a:tr h="278130">
                <a:tc>
                  <a:txBody>
                    <a:bodyPr/>
                    <a:lstStyle/>
                    <a:p>
                      <a:r>
                        <a:rPr lang="it-IT" sz="1400" dirty="0" err="1"/>
                        <a:t>Key</a:t>
                      </a:r>
                      <a:endParaRPr lang="it-IT" sz="1400" dirty="0"/>
                    </a:p>
                  </a:txBody>
                  <a:tcPr marL="68580" marR="68580" marT="34290" marB="34290"/>
                </a:tc>
                <a:tc>
                  <a:txBody>
                    <a:bodyPr/>
                    <a:lstStyle/>
                    <a:p>
                      <a:r>
                        <a:rPr lang="it-IT" sz="1400" dirty="0"/>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t>user:1234:name</a:t>
                      </a:r>
                    </a:p>
                  </a:txBody>
                  <a:tcPr marL="68580" marR="68580" marT="34290" marB="34290"/>
                </a:tc>
                <a:tc>
                  <a:txBody>
                    <a:bodyPr/>
                    <a:lstStyle/>
                    <a:p>
                      <a:r>
                        <a:rPr lang="it-IT" sz="1400" dirty="0"/>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t>user:1234:age</a:t>
                      </a:r>
                    </a:p>
                  </a:txBody>
                  <a:tcPr marL="68580" marR="68580" marT="34290" marB="34290"/>
                </a:tc>
                <a:tc>
                  <a:txBody>
                    <a:bodyPr/>
                    <a:lstStyle/>
                    <a:p>
                      <a:r>
                        <a:rPr lang="it-IT" sz="1400" dirty="0"/>
                        <a:t>33</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t>post:9876:written-by</a:t>
                      </a:r>
                    </a:p>
                  </a:txBody>
                  <a:tcPr marL="68580" marR="68580" marT="34290" marB="34290"/>
                </a:tc>
                <a:tc>
                  <a:txBody>
                    <a:bodyPr/>
                    <a:lstStyle/>
                    <a:p>
                      <a:r>
                        <a:rPr lang="it-IT" sz="1400" dirty="0"/>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t>post:9876:title</a:t>
                      </a:r>
                    </a:p>
                  </a:txBody>
                  <a:tcPr marL="68580" marR="68580" marT="34290" marB="34290"/>
                </a:tc>
                <a:tc>
                  <a:txBody>
                    <a:bodyPr/>
                    <a:lstStyle/>
                    <a:p>
                      <a:r>
                        <a:rPr lang="it-IT" sz="1400" dirty="0" err="1"/>
                        <a:t>NoSQL</a:t>
                      </a:r>
                      <a:r>
                        <a:rPr lang="it-IT" sz="1400" baseline="0" dirty="0"/>
                        <a:t> Databases</a:t>
                      </a:r>
                      <a:endParaRPr lang="it-IT" sz="1400" dirty="0"/>
                    </a:p>
                  </a:txBody>
                  <a:tcPr marL="68580" marR="68580" marT="34290" marB="34290"/>
                </a:tc>
                <a:extLst>
                  <a:ext uri="{0D108BD9-81ED-4DB2-BD59-A6C34878D82A}">
                    <a16:rowId xmlns:a16="http://schemas.microsoft.com/office/drawing/2014/main" val="10004"/>
                  </a:ext>
                </a:extLst>
              </a:tr>
              <a:tr h="278130">
                <a:tc>
                  <a:txBody>
                    <a:bodyPr/>
                    <a:lstStyle/>
                    <a:p>
                      <a:r>
                        <a:rPr lang="it-IT" sz="1400" dirty="0"/>
                        <a:t>comment:5050:reply-to</a:t>
                      </a:r>
                    </a:p>
                  </a:txBody>
                  <a:tcPr marL="68580" marR="68580" marT="34290" marB="34290"/>
                </a:tc>
                <a:tc>
                  <a:txBody>
                    <a:bodyPr/>
                    <a:lstStyle/>
                    <a:p>
                      <a:r>
                        <a:rPr lang="it-IT" sz="1400" dirty="0"/>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4472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collections</a:t>
            </a:r>
            <a:r>
              <a:rPr lang="en-US" dirty="0"/>
              <a:t> (corresponding to tables) </a:t>
            </a:r>
          </a:p>
          <a:p>
            <a:r>
              <a:rPr lang="en-US" dirty="0"/>
              <a:t>Each collection contains a list of </a:t>
            </a:r>
            <a:r>
              <a:rPr lang="en-US" dirty="0">
                <a:solidFill>
                  <a:srgbClr val="FF0000"/>
                </a:solidFill>
              </a:rPr>
              <a:t>documents</a:t>
            </a:r>
            <a:r>
              <a:rPr lang="en-US" dirty="0"/>
              <a:t> (usually JSON)</a:t>
            </a:r>
          </a:p>
          <a:p>
            <a:pPr lvl="1"/>
            <a:r>
              <a:rPr lang="en-US" dirty="0"/>
              <a:t>Documents are hierarchically structured</a:t>
            </a:r>
          </a:p>
          <a:p>
            <a:r>
              <a:rPr lang="en-US" dirty="0"/>
              <a:t>Each document contains a set of </a:t>
            </a:r>
            <a:r>
              <a:rPr lang="en-US" dirty="0">
                <a:solidFill>
                  <a:srgbClr val="FF0000"/>
                </a:solidFill>
              </a:rPr>
              <a:t>fields</a:t>
            </a:r>
          </a:p>
          <a:p>
            <a:pPr lvl="1"/>
            <a:r>
              <a:rPr lang="en-US" dirty="0"/>
              <a:t>The </a:t>
            </a:r>
            <a:r>
              <a:rPr lang="en-US" dirty="0">
                <a:solidFill>
                  <a:srgbClr val="0070C0"/>
                </a:solidFill>
              </a:rPr>
              <a:t>ID</a:t>
            </a:r>
            <a:r>
              <a:rPr lang="en-US" dirty="0"/>
              <a:t> is mandatory</a:t>
            </a:r>
          </a:p>
          <a:p>
            <a:r>
              <a:rPr lang="en-US" dirty="0"/>
              <a:t>Each field corresponds to a </a:t>
            </a:r>
            <a:r>
              <a:rPr lang="en-US" dirty="0">
                <a:solidFill>
                  <a:srgbClr val="FF0000"/>
                </a:solidFill>
              </a:rPr>
              <a:t>key-value pair</a:t>
            </a:r>
          </a:p>
          <a:p>
            <a:pPr lvl="1"/>
            <a:r>
              <a:rPr lang="en-US" dirty="0"/>
              <a:t>Key: </a:t>
            </a:r>
            <a:r>
              <a:rPr lang="en-US" dirty="0" err="1"/>
              <a:t>unque</a:t>
            </a:r>
            <a:r>
              <a:rPr lang="en-US" dirty="0"/>
              <a:t> string in the document</a:t>
            </a:r>
          </a:p>
          <a:p>
            <a:pPr lvl="1"/>
            <a:r>
              <a:rPr lang="en-US" dirty="0"/>
              <a:t>Value: either simple (string, number, </a:t>
            </a:r>
            <a:r>
              <a:rPr lang="en-US" dirty="0" err="1"/>
              <a:t>boolean</a:t>
            </a:r>
            <a:r>
              <a:rPr lang="en-US" dirty="0"/>
              <a:t>) </a:t>
            </a:r>
            <a:br>
              <a:rPr lang="en-US" dirty="0"/>
            </a:br>
            <a:r>
              <a:rPr lang="en-US" dirty="0"/>
              <a:t>or complex (object, array, BLOB)</a:t>
            </a:r>
          </a:p>
          <a:p>
            <a:pPr lvl="2"/>
            <a:r>
              <a:rPr lang="en-US" dirty="0"/>
              <a:t>A complex field can contain other field</a:t>
            </a:r>
          </a:p>
          <a:p>
            <a:r>
              <a:rPr lang="en-US" dirty="0">
                <a:solidFill>
                  <a:srgbClr val="0070C0"/>
                </a:solidFill>
              </a:rPr>
              <a:t>Atomicity level</a:t>
            </a:r>
            <a:r>
              <a:rPr lang="en-US" dirty="0"/>
              <a:t>: the document</a:t>
            </a:r>
          </a:p>
          <a:p>
            <a:endParaRPr lang="en-US" dirty="0"/>
          </a:p>
        </p:txBody>
      </p:sp>
      <p:sp>
        <p:nvSpPr>
          <p:cNvPr id="5" name="CasellaDiTesto 4"/>
          <p:cNvSpPr txBox="1"/>
          <p:nvPr/>
        </p:nvSpPr>
        <p:spPr>
          <a:xfrm>
            <a:off x="7715937" y="2726699"/>
            <a:ext cx="2465419" cy="3416320"/>
          </a:xfrm>
          <a:prstGeom prst="rect">
            <a:avLst/>
          </a:prstGeom>
          <a:solidFill>
            <a:schemeClr val="bg1"/>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dirty="0"/>
              <a:t>{</a:t>
            </a:r>
          </a:p>
          <a:p>
            <a:r>
              <a:rPr lang="it-IT" sz="1350" dirty="0"/>
              <a:t>      "_id": 1234,</a:t>
            </a:r>
          </a:p>
          <a:p>
            <a:r>
              <a:rPr lang="it-IT" sz="1350" dirty="0"/>
              <a:t>      "</a:t>
            </a:r>
            <a:r>
              <a:rPr lang="it-IT" sz="1350" dirty="0" err="1"/>
              <a:t>name</a:t>
            </a:r>
            <a:r>
              <a:rPr lang="it-IT" sz="1350" dirty="0"/>
              <a:t>": "Enrico",</a:t>
            </a:r>
          </a:p>
          <a:p>
            <a:r>
              <a:rPr lang="it-IT" sz="1350" dirty="0"/>
              <a:t>      "</a:t>
            </a:r>
            <a:r>
              <a:rPr lang="it-IT" sz="1350" dirty="0" err="1"/>
              <a:t>age</a:t>
            </a:r>
            <a:r>
              <a:rPr lang="it-IT" sz="1350" dirty="0"/>
              <a:t>": 33,</a:t>
            </a:r>
            <a:br>
              <a:rPr lang="it-IT" sz="1350" dirty="0"/>
            </a:br>
            <a:r>
              <a:rPr lang="it-IT" sz="1350" dirty="0"/>
              <a:t>      "</a:t>
            </a:r>
            <a:r>
              <a:rPr lang="it-IT" sz="1350" dirty="0" err="1"/>
              <a:t>address</a:t>
            </a:r>
            <a:r>
              <a:rPr lang="it-IT" sz="1350" dirty="0"/>
              <a:t>": {</a:t>
            </a:r>
          </a:p>
          <a:p>
            <a:r>
              <a:rPr lang="it-IT" sz="1350" dirty="0"/>
              <a:t>            "city": "Ravenna",</a:t>
            </a:r>
            <a:br>
              <a:rPr lang="it-IT" sz="1350" dirty="0"/>
            </a:br>
            <a:r>
              <a:rPr lang="it-IT" sz="1350" dirty="0"/>
              <a:t>            "</a:t>
            </a:r>
            <a:r>
              <a:rPr lang="it-IT" sz="1350" dirty="0" err="1"/>
              <a:t>postalCode</a:t>
            </a:r>
            <a:r>
              <a:rPr lang="it-IT" sz="1350" dirty="0"/>
              <a:t>": 48124</a:t>
            </a:r>
          </a:p>
          <a:p>
            <a:r>
              <a:rPr lang="it-IT" sz="1350" dirty="0"/>
              <a:t>      },</a:t>
            </a:r>
          </a:p>
          <a:p>
            <a:r>
              <a:rPr lang="it-IT" sz="1350" dirty="0"/>
              <a:t>      "</a:t>
            </a:r>
            <a:r>
              <a:rPr lang="it-IT" sz="1350" dirty="0" err="1"/>
              <a:t>contacts</a:t>
            </a:r>
            <a:r>
              <a:rPr lang="it-IT" sz="1350" dirty="0"/>
              <a:t>": [ {</a:t>
            </a:r>
          </a:p>
          <a:p>
            <a:r>
              <a:rPr lang="it-IT" sz="1350" dirty="0"/>
              <a:t>            "</a:t>
            </a:r>
            <a:r>
              <a:rPr lang="it-IT" sz="1350" dirty="0" err="1"/>
              <a:t>type</a:t>
            </a:r>
            <a:r>
              <a:rPr lang="it-IT" sz="1350" dirty="0"/>
              <a:t>": "office",</a:t>
            </a:r>
            <a:br>
              <a:rPr lang="it-IT" sz="1350" dirty="0"/>
            </a:br>
            <a:r>
              <a:rPr lang="it-IT" sz="1350" dirty="0"/>
              <a:t>            "</a:t>
            </a:r>
            <a:r>
              <a:rPr lang="it-IT" sz="1350" dirty="0" err="1"/>
              <a:t>contact</a:t>
            </a:r>
            <a:r>
              <a:rPr lang="it-IT" sz="1350" dirty="0"/>
              <a:t>": "0547-338835"</a:t>
            </a:r>
          </a:p>
          <a:p>
            <a:r>
              <a:rPr lang="it-IT" sz="1350" dirty="0"/>
              <a:t>      }, {</a:t>
            </a:r>
          </a:p>
          <a:p>
            <a:r>
              <a:rPr lang="it-IT" sz="1350" dirty="0"/>
              <a:t>            "</a:t>
            </a:r>
            <a:r>
              <a:rPr lang="it-IT" sz="1350" dirty="0" err="1"/>
              <a:t>type</a:t>
            </a:r>
            <a:r>
              <a:rPr lang="it-IT" sz="1350" dirty="0"/>
              <a:t>": "</a:t>
            </a:r>
            <a:r>
              <a:rPr lang="it-IT" sz="1350" dirty="0" err="1"/>
              <a:t>skype</a:t>
            </a:r>
            <a:r>
              <a:rPr lang="it-IT" sz="1350" dirty="0"/>
              <a:t>",</a:t>
            </a:r>
            <a:br>
              <a:rPr lang="it-IT" sz="1350" dirty="0"/>
            </a:br>
            <a:r>
              <a:rPr lang="it-IT" sz="1350" dirty="0"/>
              <a:t>            "</a:t>
            </a:r>
            <a:r>
              <a:rPr lang="it-IT" sz="1350" dirty="0" err="1"/>
              <a:t>contact</a:t>
            </a:r>
            <a:r>
              <a:rPr lang="it-IT" sz="1350" dirty="0"/>
              <a:t>": "</a:t>
            </a:r>
            <a:r>
              <a:rPr lang="it-IT" sz="1350" dirty="0" err="1"/>
              <a:t>egallinucci</a:t>
            </a:r>
            <a:r>
              <a:rPr lang="it-IT" sz="1350" dirty="0"/>
              <a:t>"</a:t>
            </a:r>
          </a:p>
          <a:p>
            <a:r>
              <a:rPr lang="it-IT" sz="1350" dirty="0"/>
              <a:t>      } ]</a:t>
            </a:r>
          </a:p>
          <a:p>
            <a:r>
              <a:rPr lang="it-IT" sz="1350" dirty="0"/>
              <a:t>}</a:t>
            </a:r>
          </a:p>
        </p:txBody>
      </p:sp>
    </p:spTree>
    <p:extLst>
      <p:ext uri="{BB962C8B-B14F-4D97-AF65-F5344CB8AC3E}">
        <p14:creationId xmlns:p14="http://schemas.microsoft.com/office/powerpoint/2010/main" val="50567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querying</a:t>
            </a:r>
          </a:p>
        </p:txBody>
      </p:sp>
      <p:sp>
        <p:nvSpPr>
          <p:cNvPr id="3" name="Segnaposto contenuto 2"/>
          <p:cNvSpPr>
            <a:spLocks noGrp="1"/>
          </p:cNvSpPr>
          <p:nvPr>
            <p:ph idx="1"/>
          </p:nvPr>
        </p:nvSpPr>
        <p:spPr/>
        <p:txBody>
          <a:bodyPr>
            <a:normAutofit/>
          </a:bodyPr>
          <a:lstStyle/>
          <a:p>
            <a:r>
              <a:rPr lang="en-US" dirty="0"/>
              <a:t>Differently from the key-value, the value is </a:t>
            </a:r>
            <a:r>
              <a:rPr lang="en-US" i="1" dirty="0"/>
              <a:t>visible </a:t>
            </a:r>
            <a:r>
              <a:rPr lang="en-US" dirty="0"/>
              <a:t>by the DBMS</a:t>
            </a:r>
          </a:p>
          <a:p>
            <a:r>
              <a:rPr lang="en-US" dirty="0"/>
              <a:t>Thus, query languages are quite expressive</a:t>
            </a:r>
          </a:p>
          <a:p>
            <a:pPr lvl="1"/>
            <a:r>
              <a:rPr lang="en-US" dirty="0"/>
              <a:t>Can create indexes on fields</a:t>
            </a:r>
          </a:p>
          <a:p>
            <a:pPr lvl="1"/>
            <a:r>
              <a:rPr lang="en-US" dirty="0"/>
              <a:t>Can filter on the fields</a:t>
            </a:r>
          </a:p>
          <a:p>
            <a:pPr lvl="1"/>
            <a:r>
              <a:rPr lang="en-US" dirty="0"/>
              <a:t>Can return more documents with one query</a:t>
            </a:r>
          </a:p>
          <a:p>
            <a:pPr lvl="1"/>
            <a:r>
              <a:rPr lang="en-US" dirty="0"/>
              <a:t>Can select which fields to project</a:t>
            </a:r>
          </a:p>
          <a:p>
            <a:pPr lvl="1"/>
            <a:r>
              <a:rPr lang="en-US" dirty="0"/>
              <a:t>Can update specific fields</a:t>
            </a:r>
          </a:p>
          <a:p>
            <a:r>
              <a:rPr lang="en-US" dirty="0"/>
              <a:t>Different implementations, different functionalities</a:t>
            </a:r>
          </a:p>
          <a:p>
            <a:pPr lvl="1"/>
            <a:r>
              <a:rPr lang="en-US" dirty="0"/>
              <a:t>Some enable (possibly materialized) views</a:t>
            </a:r>
          </a:p>
          <a:p>
            <a:pPr lvl="1"/>
            <a:r>
              <a:rPr lang="en-US" dirty="0"/>
              <a:t>Some enable MapReduce queries</a:t>
            </a:r>
          </a:p>
          <a:p>
            <a:pPr lvl="1"/>
            <a:r>
              <a:rPr lang="en-US" dirty="0"/>
              <a:t>Some provide connectors to Big Data tools (e.g., Spark, Hive)</a:t>
            </a:r>
          </a:p>
          <a:p>
            <a:pPr lvl="1"/>
            <a:r>
              <a:rPr lang="en-US" dirty="0"/>
              <a:t>Some provide </a:t>
            </a:r>
            <a:r>
              <a:rPr lang="en-US" i="1" dirty="0"/>
              <a:t>full-text search </a:t>
            </a:r>
            <a:r>
              <a:rPr lang="en-US" dirty="0"/>
              <a:t>capabilities</a:t>
            </a:r>
            <a:endParaRPr lang="en-US" i="1" dirty="0"/>
          </a:p>
          <a:p>
            <a:pPr lvl="1"/>
            <a:endParaRPr lang="en-US" dirty="0"/>
          </a:p>
        </p:txBody>
      </p:sp>
    </p:spTree>
    <p:extLst>
      <p:ext uri="{BB962C8B-B14F-4D97-AF65-F5344CB8AC3E}">
        <p14:creationId xmlns:p14="http://schemas.microsoft.com/office/powerpoint/2010/main" val="199545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p:cNvSpPr txBox="1">
            <a:spLocks/>
          </p:cNvSpPr>
          <p:nvPr/>
        </p:nvSpPr>
        <p:spPr>
          <a:xfrm>
            <a:off x="838200" y="1700499"/>
            <a:ext cx="10515600" cy="4351338"/>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Each DB contains one or more </a:t>
            </a:r>
            <a:r>
              <a:rPr lang="en-US" dirty="0">
                <a:solidFill>
                  <a:srgbClr val="0070C0"/>
                </a:solidFill>
              </a:rPr>
              <a:t>column families </a:t>
            </a:r>
            <a:r>
              <a:rPr lang="en-US" dirty="0"/>
              <a:t>(corresponding to tables)</a:t>
            </a:r>
          </a:p>
          <a:p>
            <a:r>
              <a:rPr lang="en-US" dirty="0"/>
              <a:t>Each column family contains a list of </a:t>
            </a:r>
            <a:r>
              <a:rPr lang="en-US" dirty="0">
                <a:solidFill>
                  <a:srgbClr val="FF0000"/>
                </a:solidFill>
              </a:rPr>
              <a:t>row</a:t>
            </a:r>
            <a:r>
              <a:rPr lang="en-US" dirty="0"/>
              <a:t> in the form of a key-value pair</a:t>
            </a:r>
          </a:p>
          <a:p>
            <a:pPr lvl="1"/>
            <a:r>
              <a:rPr lang="en-US" dirty="0"/>
              <a:t>Key: unique string in the column family</a:t>
            </a:r>
          </a:p>
          <a:p>
            <a:pPr lvl="1"/>
            <a:r>
              <a:rPr lang="en-US" dirty="0"/>
              <a:t>Value: a set of </a:t>
            </a:r>
            <a:r>
              <a:rPr lang="en-US" dirty="0">
                <a:solidFill>
                  <a:srgbClr val="FF0000"/>
                </a:solidFill>
              </a:rPr>
              <a:t>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solidFill>
                  <a:srgbClr val="0070C0"/>
                </a:solidFill>
              </a:rPr>
              <a:t>Atomicity level</a:t>
            </a:r>
            <a:r>
              <a:rPr lang="en-US" dirty="0"/>
              <a:t>: the row</a:t>
            </a:r>
          </a:p>
          <a:p>
            <a:r>
              <a:rPr lang="en-US" dirty="0"/>
              <a:t>With respect to the relational model:</a:t>
            </a:r>
          </a:p>
          <a:p>
            <a:pPr lvl="1"/>
            <a:r>
              <a:rPr lang="en-US" dirty="0">
                <a:solidFill>
                  <a:schemeClr val="accent2"/>
                </a:solidFill>
              </a:rPr>
              <a:t>Rows specify only the columns for which a value exists</a:t>
            </a:r>
          </a:p>
          <a:p>
            <a:pPr lvl="2"/>
            <a:r>
              <a:rPr lang="en-US" dirty="0"/>
              <a:t>Particularly suited for sparse matrixes</a:t>
            </a:r>
          </a:p>
          <a:p>
            <a:pPr lvl="1"/>
            <a:r>
              <a:rPr lang="en-US" dirty="0">
                <a:solidFill>
                  <a:schemeClr val="accent2"/>
                </a:solidFill>
              </a:rPr>
              <a:t>Timestamps can be used to defines </a:t>
            </a:r>
            <a:r>
              <a:rPr lang="en-US" i="1" dirty="0">
                <a:solidFill>
                  <a:schemeClr val="accent2"/>
                </a:solidFill>
              </a:rPr>
              <a:t>versions </a:t>
            </a:r>
            <a:r>
              <a:rPr lang="en-US" dirty="0">
                <a:solidFill>
                  <a:schemeClr val="accent2"/>
                </a:solidFill>
              </a:rPr>
              <a:t>of column values</a:t>
            </a:r>
            <a:endParaRPr lang="en-US" dirty="0"/>
          </a:p>
        </p:txBody>
      </p:sp>
      <p:sp>
        <p:nvSpPr>
          <p:cNvPr id="2" name="Titolo 1"/>
          <p:cNvSpPr>
            <a:spLocks noGrp="1"/>
          </p:cNvSpPr>
          <p:nvPr>
            <p:ph type="title"/>
          </p:nvPr>
        </p:nvSpPr>
        <p:spPr/>
        <p:txBody>
          <a:bodyPr/>
          <a:lstStyle/>
          <a:p>
            <a:r>
              <a:rPr lang="en-US" dirty="0"/>
              <a:t>Wide column: data model</a:t>
            </a:r>
          </a:p>
        </p:txBody>
      </p:sp>
      <p:pic>
        <p:nvPicPr>
          <p:cNvPr id="10" name="Immagine 9"/>
          <p:cNvPicPr>
            <a:picLocks noChangeAspect="1"/>
          </p:cNvPicPr>
          <p:nvPr/>
        </p:nvPicPr>
        <p:blipFill>
          <a:blip r:embed="rId2"/>
          <a:stretch>
            <a:fillRect/>
          </a:stretch>
        </p:blipFill>
        <p:spPr>
          <a:xfrm>
            <a:off x="7040073" y="2842478"/>
            <a:ext cx="4038598" cy="2067380"/>
          </a:xfrm>
          <a:prstGeom prst="rect">
            <a:avLst/>
          </a:prstGeom>
        </p:spPr>
      </p:pic>
      <p:graphicFrame>
        <p:nvGraphicFramePr>
          <p:cNvPr id="12" name="Tabella 11"/>
          <p:cNvGraphicFramePr>
            <a:graphicFrameLocks noGrp="1"/>
          </p:cNvGraphicFramePr>
          <p:nvPr>
            <p:extLst>
              <p:ext uri="{D42A27DB-BD31-4B8C-83A1-F6EECF244321}">
                <p14:modId xmlns:p14="http://schemas.microsoft.com/office/powerpoint/2010/main" val="3874461901"/>
              </p:ext>
            </p:extLst>
          </p:nvPr>
        </p:nvGraphicFramePr>
        <p:xfrm>
          <a:off x="2940625" y="6051837"/>
          <a:ext cx="6310750" cy="278130"/>
        </p:xfrm>
        <a:graphic>
          <a:graphicData uri="http://schemas.openxmlformats.org/drawingml/2006/table">
            <a:tbl>
              <a:tblPr firstRow="1" bandRow="1">
                <a:tableStyleId>{616DA210-FB5B-4158-B5E0-FEB733F419BA}</a:tableStyleId>
              </a:tblPr>
              <a:tblGrid>
                <a:gridCol w="1262150">
                  <a:extLst>
                    <a:ext uri="{9D8B030D-6E8A-4147-A177-3AD203B41FA5}">
                      <a16:colId xmlns:a16="http://schemas.microsoft.com/office/drawing/2014/main" val="20000"/>
                    </a:ext>
                  </a:extLst>
                </a:gridCol>
                <a:gridCol w="1262150">
                  <a:extLst>
                    <a:ext uri="{9D8B030D-6E8A-4147-A177-3AD203B41FA5}">
                      <a16:colId xmlns:a16="http://schemas.microsoft.com/office/drawing/2014/main" val="20001"/>
                    </a:ext>
                  </a:extLst>
                </a:gridCol>
                <a:gridCol w="1262150">
                  <a:extLst>
                    <a:ext uri="{9D8B030D-6E8A-4147-A177-3AD203B41FA5}">
                      <a16:colId xmlns:a16="http://schemas.microsoft.com/office/drawing/2014/main" val="20002"/>
                    </a:ext>
                  </a:extLst>
                </a:gridCol>
                <a:gridCol w="1262150">
                  <a:extLst>
                    <a:ext uri="{9D8B030D-6E8A-4147-A177-3AD203B41FA5}">
                      <a16:colId xmlns:a16="http://schemas.microsoft.com/office/drawing/2014/main" val="20003"/>
                    </a:ext>
                  </a:extLst>
                </a:gridCol>
                <a:gridCol w="1262150">
                  <a:extLst>
                    <a:ext uri="{9D8B030D-6E8A-4147-A177-3AD203B41FA5}">
                      <a16:colId xmlns:a16="http://schemas.microsoft.com/office/drawing/2014/main" val="20004"/>
                    </a:ext>
                  </a:extLst>
                </a:gridCol>
              </a:tblGrid>
              <a:tr h="278130">
                <a:tc>
                  <a:txBody>
                    <a:bodyPr/>
                    <a:lstStyle/>
                    <a:p>
                      <a:pPr algn="ctr"/>
                      <a:r>
                        <a:rPr lang="it-IT" sz="1100" u="sng" dirty="0" err="1"/>
                        <a:t>Column</a:t>
                      </a:r>
                      <a:r>
                        <a:rPr lang="it-IT" sz="1100" u="sng" dirty="0"/>
                        <a:t> family</a:t>
                      </a:r>
                    </a:p>
                  </a:txBody>
                  <a:tcPr marL="68580" marR="68580" marT="34290" marB="34290" anchor="ctr"/>
                </a:tc>
                <a:tc>
                  <a:txBody>
                    <a:bodyPr/>
                    <a:lstStyle/>
                    <a:p>
                      <a:pPr algn="ctr"/>
                      <a:r>
                        <a:rPr lang="it-IT" sz="1100" u="sng" dirty="0" err="1"/>
                        <a:t>Row</a:t>
                      </a:r>
                      <a:r>
                        <a:rPr lang="it-IT" sz="1100" u="sng" dirty="0"/>
                        <a:t> </a:t>
                      </a:r>
                      <a:r>
                        <a:rPr lang="it-IT" sz="1100" u="sng" dirty="0" err="1"/>
                        <a:t>key</a:t>
                      </a:r>
                      <a:endParaRPr lang="it-IT" sz="1100" u="sng" dirty="0"/>
                    </a:p>
                  </a:txBody>
                  <a:tcPr marL="68580" marR="68580" marT="34290" marB="34290" anchor="ctr"/>
                </a:tc>
                <a:tc>
                  <a:txBody>
                    <a:bodyPr/>
                    <a:lstStyle/>
                    <a:p>
                      <a:pPr algn="ctr"/>
                      <a:r>
                        <a:rPr lang="it-IT" sz="1100" u="sng" dirty="0" err="1"/>
                        <a:t>Column</a:t>
                      </a:r>
                      <a:r>
                        <a:rPr lang="it-IT" sz="1100" u="sng" dirty="0"/>
                        <a:t> </a:t>
                      </a:r>
                      <a:r>
                        <a:rPr lang="it-IT" sz="1100" u="sng" dirty="0" err="1"/>
                        <a:t>key</a:t>
                      </a:r>
                      <a:endParaRPr lang="it-IT" sz="1100" u="sng" dirty="0"/>
                    </a:p>
                  </a:txBody>
                  <a:tcPr marL="68580" marR="68580" marT="34290" marB="34290" anchor="ctr"/>
                </a:tc>
                <a:tc>
                  <a:txBody>
                    <a:bodyPr/>
                    <a:lstStyle/>
                    <a:p>
                      <a:pPr algn="ctr"/>
                      <a:r>
                        <a:rPr lang="it-IT" sz="1100" u="sng" dirty="0" err="1"/>
                        <a:t>Timestamp</a:t>
                      </a:r>
                      <a:endParaRPr lang="it-IT" sz="1100" u="sng" dirty="0"/>
                    </a:p>
                  </a:txBody>
                  <a:tcPr marL="68580" marR="68580" marT="34290" marB="34290" anchor="ctr"/>
                </a:tc>
                <a:tc>
                  <a:txBody>
                    <a:bodyPr/>
                    <a:lstStyle/>
                    <a:p>
                      <a:pPr algn="ctr"/>
                      <a:r>
                        <a:rPr lang="it-IT" sz="1100" dirty="0"/>
                        <a:t>Value</a:t>
                      </a:r>
                      <a:endParaRPr lang="it-IT" sz="1100" dirty="0">
                        <a:solidFill>
                          <a:schemeClr val="tx1">
                            <a:lumMod val="75000"/>
                            <a:lumOff val="25000"/>
                          </a:schemeClr>
                        </a:solidFill>
                      </a:endParaRPr>
                    </a:p>
                  </a:txBody>
                  <a:tcPr marL="68580" marR="68580" marT="34290" marB="34290" anchor="c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24715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querying</a:t>
            </a:r>
          </a:p>
        </p:txBody>
      </p:sp>
      <p:sp>
        <p:nvSpPr>
          <p:cNvPr id="3" name="Segnaposto contenuto 2"/>
          <p:cNvSpPr>
            <a:spLocks noGrp="1"/>
          </p:cNvSpPr>
          <p:nvPr>
            <p:ph idx="1"/>
          </p:nvPr>
        </p:nvSpPr>
        <p:spPr/>
        <p:txBody>
          <a:bodyPr/>
          <a:lstStyle/>
          <a:p>
            <a:r>
              <a:rPr lang="en-US" dirty="0"/>
              <a:t>The query language expressiveness is in between key-value and document data models</a:t>
            </a:r>
          </a:p>
          <a:p>
            <a:pPr lvl="1"/>
            <a:r>
              <a:rPr lang="en-US" dirty="0"/>
              <a:t>Column indexes are discouraged</a:t>
            </a:r>
          </a:p>
          <a:p>
            <a:pPr lvl="1"/>
            <a:r>
              <a:rPr lang="en-US" dirty="0"/>
              <a:t>Can filter on column values (not always)</a:t>
            </a:r>
          </a:p>
          <a:p>
            <a:pPr lvl="1"/>
            <a:r>
              <a:rPr lang="en-US" dirty="0"/>
              <a:t>Can return more rows with one query</a:t>
            </a:r>
          </a:p>
          <a:p>
            <a:pPr lvl="1"/>
            <a:r>
              <a:rPr lang="en-US" dirty="0"/>
              <a:t>Can select which columns to project</a:t>
            </a:r>
          </a:p>
          <a:p>
            <a:pPr lvl="1"/>
            <a:r>
              <a:rPr lang="en-US" dirty="0"/>
              <a:t>Can update specific columns (not always)</a:t>
            </a:r>
          </a:p>
          <a:p>
            <a:endParaRPr lang="en-US" dirty="0"/>
          </a:p>
          <a:p>
            <a:r>
              <a:rPr lang="en-US" dirty="0"/>
              <a:t>Given the similarity with the relational model, a </a:t>
            </a:r>
            <a:r>
              <a:rPr lang="en-US" dirty="0">
                <a:solidFill>
                  <a:srgbClr val="FF0000"/>
                </a:solidFill>
              </a:rPr>
              <a:t>SQL-like </a:t>
            </a:r>
            <a:r>
              <a:rPr lang="en-US" dirty="0"/>
              <a:t>language is often used</a:t>
            </a:r>
          </a:p>
          <a:p>
            <a:endParaRPr lang="en-US" dirty="0"/>
          </a:p>
        </p:txBody>
      </p:sp>
    </p:spTree>
    <p:extLst>
      <p:ext uri="{BB962C8B-B14F-4D97-AF65-F5344CB8AC3E}">
        <p14:creationId xmlns:p14="http://schemas.microsoft.com/office/powerpoint/2010/main" val="1982414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About</a:t>
            </a:r>
            <a:r>
              <a:rPr lang="it-IT" dirty="0"/>
              <a:t> me</a:t>
            </a:r>
          </a:p>
        </p:txBody>
      </p:sp>
      <p:sp>
        <p:nvSpPr>
          <p:cNvPr id="3" name="Segnaposto contenuto 2"/>
          <p:cNvSpPr>
            <a:spLocks noGrp="1"/>
          </p:cNvSpPr>
          <p:nvPr>
            <p:ph idx="1"/>
          </p:nvPr>
        </p:nvSpPr>
        <p:spPr/>
        <p:txBody>
          <a:bodyPr/>
          <a:lstStyle/>
          <a:p>
            <a:r>
              <a:rPr lang="it-IT" dirty="0"/>
              <a:t>Enrico Gallinucci, </a:t>
            </a:r>
            <a:r>
              <a:rPr lang="it-IT" dirty="0" err="1"/>
              <a:t>PhD</a:t>
            </a:r>
            <a:endParaRPr lang="it-IT" dirty="0"/>
          </a:p>
          <a:p>
            <a:pPr lvl="1"/>
            <a:r>
              <a:rPr lang="it-IT" dirty="0"/>
              <a:t>Junior Assistant Professor</a:t>
            </a:r>
          </a:p>
          <a:p>
            <a:pPr lvl="1"/>
            <a:r>
              <a:rPr lang="it-IT" dirty="0" err="1"/>
              <a:t>Member</a:t>
            </a:r>
            <a:r>
              <a:rPr lang="it-IT" dirty="0"/>
              <a:t> of the </a:t>
            </a:r>
            <a:r>
              <a:rPr lang="it-IT" dirty="0">
                <a:hlinkClick r:id="rId2"/>
              </a:rPr>
              <a:t>Business Intelligence Group</a:t>
            </a:r>
            <a:endParaRPr lang="it-IT" dirty="0"/>
          </a:p>
          <a:p>
            <a:pPr lvl="1"/>
            <a:r>
              <a:rPr lang="it-IT" dirty="0" err="1"/>
              <a:t>Doing</a:t>
            </a:r>
            <a:r>
              <a:rPr lang="it-IT" dirty="0"/>
              <a:t> </a:t>
            </a:r>
            <a:r>
              <a:rPr lang="it-IT" dirty="0" err="1"/>
              <a:t>research</a:t>
            </a:r>
            <a:r>
              <a:rPr lang="it-IT" dirty="0"/>
              <a:t> </a:t>
            </a:r>
            <a:r>
              <a:rPr lang="it-IT" dirty="0" err="1"/>
              <a:t>since</a:t>
            </a:r>
            <a:r>
              <a:rPr lang="it-IT" dirty="0"/>
              <a:t> 2013</a:t>
            </a:r>
          </a:p>
          <a:p>
            <a:pPr lvl="1"/>
            <a:r>
              <a:rPr lang="it-IT" dirty="0" err="1"/>
              <a:t>Main</a:t>
            </a:r>
            <a:r>
              <a:rPr lang="it-IT" dirty="0"/>
              <a:t> </a:t>
            </a:r>
            <a:r>
              <a:rPr lang="it-IT" dirty="0" err="1"/>
              <a:t>research</a:t>
            </a:r>
            <a:r>
              <a:rPr lang="it-IT" dirty="0"/>
              <a:t> </a:t>
            </a:r>
            <a:r>
              <a:rPr lang="it-IT" dirty="0" err="1"/>
              <a:t>interests</a:t>
            </a:r>
            <a:r>
              <a:rPr lang="it-IT" dirty="0"/>
              <a:t>: </a:t>
            </a:r>
          </a:p>
          <a:p>
            <a:pPr lvl="2"/>
            <a:r>
              <a:rPr lang="it-IT" dirty="0"/>
              <a:t>big data</a:t>
            </a:r>
          </a:p>
          <a:p>
            <a:pPr lvl="2"/>
            <a:r>
              <a:rPr lang="it-IT" dirty="0"/>
              <a:t>data </a:t>
            </a:r>
            <a:r>
              <a:rPr lang="it-IT" dirty="0" err="1"/>
              <a:t>modeling</a:t>
            </a:r>
            <a:endParaRPr lang="it-IT" dirty="0"/>
          </a:p>
          <a:p>
            <a:pPr lvl="2"/>
            <a:r>
              <a:rPr lang="it-IT" dirty="0"/>
              <a:t>social bi</a:t>
            </a:r>
          </a:p>
          <a:p>
            <a:pPr lvl="2"/>
            <a:r>
              <a:rPr lang="it-IT" dirty="0" err="1"/>
              <a:t>precision</a:t>
            </a:r>
            <a:r>
              <a:rPr lang="it-IT" dirty="0"/>
              <a:t> </a:t>
            </a:r>
            <a:r>
              <a:rPr lang="it-IT" dirty="0" err="1"/>
              <a:t>agriculture</a:t>
            </a:r>
            <a:endParaRPr lang="it-IT" dirty="0"/>
          </a:p>
          <a:p>
            <a:pPr lvl="1"/>
            <a:endParaRPr lang="it-IT" dirty="0"/>
          </a:p>
          <a:p>
            <a:pPr lvl="1"/>
            <a:r>
              <a:rPr lang="it-IT" dirty="0"/>
              <a:t>Will </a:t>
            </a:r>
            <a:r>
              <a:rPr lang="it-IT" dirty="0" err="1"/>
              <a:t>teach</a:t>
            </a:r>
            <a:r>
              <a:rPr lang="it-IT" dirty="0"/>
              <a:t> </a:t>
            </a:r>
            <a:r>
              <a:rPr lang="it-IT" i="1" dirty="0"/>
              <a:t>Big Data </a:t>
            </a:r>
            <a:r>
              <a:rPr lang="it-IT" dirty="0" err="1"/>
              <a:t>next</a:t>
            </a:r>
            <a:r>
              <a:rPr lang="it-IT" dirty="0"/>
              <a:t> </a:t>
            </a:r>
            <a:r>
              <a:rPr lang="it-IT" dirty="0" err="1" smtClean="0"/>
              <a:t>year</a:t>
            </a:r>
            <a:endParaRPr lang="it-IT" dirty="0"/>
          </a:p>
        </p:txBody>
      </p:sp>
      <p:sp>
        <p:nvSpPr>
          <p:cNvPr id="4" name="Segnaposto piè di pagina 3"/>
          <p:cNvSpPr>
            <a:spLocks noGrp="1"/>
          </p:cNvSpPr>
          <p:nvPr>
            <p:ph type="ftr" sz="quarter" idx="11"/>
          </p:nvPr>
        </p:nvSpPr>
        <p:spPr/>
        <p:txBody>
          <a:bodyPr/>
          <a:lstStyle/>
          <a:p>
            <a:pPr algn="l"/>
            <a:r>
              <a:rPr lang="it-IT"/>
              <a:t>Enrico Gallinucci – University of Bologna</a:t>
            </a:r>
            <a:endParaRPr lang="it-IT"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2</a:t>
            </a:fld>
            <a:endParaRPr lang="it-IT"/>
          </a:p>
        </p:txBody>
      </p:sp>
      <p:sp>
        <p:nvSpPr>
          <p:cNvPr id="6" name="Segnaposto contenuto 5"/>
          <p:cNvSpPr>
            <a:spLocks noGrp="1"/>
          </p:cNvSpPr>
          <p:nvPr>
            <p:ph idx="13"/>
          </p:nvPr>
        </p:nvSpPr>
        <p:spPr/>
        <p:txBody>
          <a:bodyPr/>
          <a:lstStyle/>
          <a:p>
            <a:endParaRPr lang="it-IT"/>
          </a:p>
        </p:txBody>
      </p:sp>
      <p:pic>
        <p:nvPicPr>
          <p:cNvPr id="1026" name="Picture 2" descr="https://big.csr.unibo.it/dataplat2022/img/team/EG-big.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721263" y="2541229"/>
            <a:ext cx="2632537" cy="2669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62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contenuto 2"/>
          <p:cNvSpPr txBox="1">
            <a:spLocks/>
          </p:cNvSpPr>
          <p:nvPr/>
        </p:nvSpPr>
        <p:spPr>
          <a:xfrm>
            <a:off x="838200" y="1886616"/>
            <a:ext cx="10515600" cy="435133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 not mistake the wide column data model with the columnar storage used for OLAP applications </a:t>
            </a:r>
          </a:p>
          <a:p>
            <a:endParaRPr lang="en-US" dirty="0"/>
          </a:p>
          <a:p>
            <a:endParaRPr lang="en-US" dirty="0"/>
          </a:p>
          <a:p>
            <a:endParaRPr lang="en-US" dirty="0"/>
          </a:p>
          <a:p>
            <a:r>
              <a:rPr lang="en-US" dirty="0"/>
              <a:t>Row-oriented</a:t>
            </a:r>
          </a:p>
          <a:p>
            <a:pPr lvl="1"/>
            <a:r>
              <a:rPr lang="en-US" dirty="0"/>
              <a:t>Pro: inserting a record is easy</a:t>
            </a:r>
          </a:p>
          <a:p>
            <a:pPr lvl="1"/>
            <a:r>
              <a:rPr lang="en-US" dirty="0"/>
              <a:t>Con: several unnecessary data may be accessed when reading a record</a:t>
            </a:r>
          </a:p>
          <a:p>
            <a:r>
              <a:rPr lang="en-US" dirty="0"/>
              <a:t>Column-oriented</a:t>
            </a:r>
          </a:p>
          <a:p>
            <a:pPr lvl="1"/>
            <a:r>
              <a:rPr lang="en-US" dirty="0"/>
              <a:t>Pro: only the required values are accessed</a:t>
            </a:r>
          </a:p>
          <a:p>
            <a:pPr lvl="1"/>
            <a:r>
              <a:rPr lang="en-US" dirty="0"/>
              <a:t>Con: writing a record requires multiple accesses</a:t>
            </a:r>
          </a:p>
        </p:txBody>
      </p:sp>
      <p:sp>
        <p:nvSpPr>
          <p:cNvPr id="2" name="Titolo 1"/>
          <p:cNvSpPr>
            <a:spLocks noGrp="1"/>
          </p:cNvSpPr>
          <p:nvPr>
            <p:ph type="title"/>
          </p:nvPr>
        </p:nvSpPr>
        <p:spPr/>
        <p:txBody>
          <a:bodyPr/>
          <a:lstStyle/>
          <a:p>
            <a:r>
              <a:rPr lang="en-US" dirty="0"/>
              <a:t>Wide column: ≠ columnar</a:t>
            </a:r>
          </a:p>
        </p:txBody>
      </p:sp>
      <p:grpSp>
        <p:nvGrpSpPr>
          <p:cNvPr id="12" name="Gruppo 11"/>
          <p:cNvGrpSpPr/>
          <p:nvPr/>
        </p:nvGrpSpPr>
        <p:grpSpPr>
          <a:xfrm>
            <a:off x="2986151" y="2743548"/>
            <a:ext cx="6219698" cy="1318737"/>
            <a:chOff x="2610499" y="2323663"/>
            <a:chExt cx="5929534"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285171" cy="251006"/>
            </a:xfrm>
            <a:prstGeom prst="rect">
              <a:avLst/>
            </a:prstGeom>
            <a:noFill/>
          </p:spPr>
          <p:txBody>
            <a:bodyPr wrap="none" rtlCol="0">
              <a:spAutoFit/>
            </a:bodyPr>
            <a:lstStyle/>
            <a:p>
              <a:r>
                <a:rPr lang="it-IT" sz="1600" b="1" dirty="0" err="1"/>
                <a:t>Row-oriented</a:t>
              </a:r>
              <a:endParaRPr lang="it-IT" sz="1600" b="1" dirty="0"/>
            </a:p>
          </p:txBody>
        </p:sp>
        <p:sp>
          <p:nvSpPr>
            <p:cNvPr id="9" name="CasellaDiTesto 8"/>
            <p:cNvSpPr txBox="1"/>
            <p:nvPr/>
          </p:nvSpPr>
          <p:spPr>
            <a:xfrm>
              <a:off x="6985162" y="2719634"/>
              <a:ext cx="1554871" cy="251006"/>
            </a:xfrm>
            <a:prstGeom prst="rect">
              <a:avLst/>
            </a:prstGeom>
            <a:noFill/>
          </p:spPr>
          <p:txBody>
            <a:bodyPr wrap="none" rtlCol="0">
              <a:spAutoFit/>
            </a:bodyPr>
            <a:lstStyle/>
            <a:p>
              <a:r>
                <a:rPr lang="it-IT" sz="1600" b="1" dirty="0" err="1"/>
                <a:t>Column-oriented</a:t>
              </a:r>
              <a:endParaRPr lang="it-IT" sz="1600" b="1" dirty="0"/>
            </a:p>
          </p:txBody>
        </p:sp>
      </p:grpSp>
    </p:spTree>
    <p:extLst>
      <p:ext uri="{BB962C8B-B14F-4D97-AF65-F5344CB8AC3E}">
        <p14:creationId xmlns:p14="http://schemas.microsoft.com/office/powerpoint/2010/main" val="3402845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p:cNvSpPr>
            <a:spLocks noGrp="1"/>
          </p:cNvSpPr>
          <p:nvPr>
            <p:ph idx="1"/>
          </p:nvPr>
        </p:nvSpPr>
        <p:spPr/>
        <p:txBody>
          <a:bodyPr/>
          <a:lstStyle/>
          <a:p>
            <a:r>
              <a:rPr lang="en-US" dirty="0"/>
              <a:t>Each DB contains one or more </a:t>
            </a:r>
            <a:r>
              <a:rPr lang="en-US" dirty="0">
                <a:solidFill>
                  <a:srgbClr val="0070C0"/>
                </a:solidFill>
              </a:rPr>
              <a:t>graphs</a:t>
            </a:r>
            <a:endParaRPr lang="en-US" dirty="0"/>
          </a:p>
          <a:p>
            <a:r>
              <a:rPr lang="en-US" dirty="0"/>
              <a:t>Each graph contains </a:t>
            </a:r>
            <a:r>
              <a:rPr lang="en-US" dirty="0">
                <a:solidFill>
                  <a:srgbClr val="FF0000"/>
                </a:solidFill>
              </a:rPr>
              <a:t>vertices </a:t>
            </a:r>
            <a:r>
              <a:rPr lang="en-US" dirty="0"/>
              <a:t>and </a:t>
            </a:r>
            <a:r>
              <a:rPr lang="en-US" dirty="0">
                <a:solidFill>
                  <a:srgbClr val="FF0000"/>
                </a:solidFill>
              </a:rPr>
              <a:t>arcs</a:t>
            </a:r>
          </a:p>
          <a:p>
            <a:pPr lvl="1"/>
            <a:r>
              <a:rPr lang="en-US" dirty="0"/>
              <a:t>Vertices: usually represent real-world entities</a:t>
            </a:r>
          </a:p>
          <a:p>
            <a:pPr lvl="2"/>
            <a:r>
              <a:rPr lang="en-US" dirty="0"/>
              <a:t>E.g.: people, organizations, web pages, workstations, cells, books, etc.</a:t>
            </a:r>
          </a:p>
          <a:p>
            <a:pPr lvl="1"/>
            <a:r>
              <a:rPr lang="en-US" dirty="0"/>
              <a:t>Arcs: represent directed relationships between the vertices</a:t>
            </a:r>
          </a:p>
          <a:p>
            <a:pPr lvl="2"/>
            <a:r>
              <a:rPr lang="en-US" dirty="0"/>
              <a:t>E.g.: friendship, work relationship, hyperlink, </a:t>
            </a:r>
            <a:r>
              <a:rPr lang="en-US" dirty="0" err="1"/>
              <a:t>ethernet</a:t>
            </a:r>
            <a:r>
              <a:rPr lang="en-US" dirty="0"/>
              <a:t> links, copyright, etc.</a:t>
            </a:r>
          </a:p>
          <a:p>
            <a:pPr lvl="1"/>
            <a:r>
              <a:rPr lang="en-US" dirty="0"/>
              <a:t>Vertices and arcs are described by </a:t>
            </a:r>
            <a:r>
              <a:rPr lang="en-US" dirty="0">
                <a:solidFill>
                  <a:srgbClr val="FF0000"/>
                </a:solidFill>
              </a:rPr>
              <a:t>properties</a:t>
            </a:r>
          </a:p>
          <a:p>
            <a:pPr lvl="1"/>
            <a:r>
              <a:rPr lang="it-IT" dirty="0"/>
              <a:t>Arcs are </a:t>
            </a:r>
            <a:r>
              <a:rPr lang="it-IT" dirty="0" err="1"/>
              <a:t>stored</a:t>
            </a:r>
            <a:r>
              <a:rPr lang="it-IT" dirty="0"/>
              <a:t> </a:t>
            </a:r>
            <a:r>
              <a:rPr lang="it-IT" dirty="0" err="1"/>
              <a:t>as</a:t>
            </a:r>
            <a:r>
              <a:rPr lang="it-IT" dirty="0"/>
              <a:t> </a:t>
            </a:r>
            <a:r>
              <a:rPr lang="it-IT" dirty="0" err="1"/>
              <a:t>physical</a:t>
            </a:r>
            <a:r>
              <a:rPr lang="it-IT" dirty="0"/>
              <a:t> </a:t>
            </a:r>
            <a:r>
              <a:rPr lang="it-IT" dirty="0" err="1"/>
              <a:t>pointers</a:t>
            </a:r>
            <a:endParaRPr lang="en-US" dirty="0"/>
          </a:p>
          <a:p>
            <a:r>
              <a:rPr lang="en-US" dirty="0">
                <a:solidFill>
                  <a:srgbClr val="0070C0"/>
                </a:solidFill>
              </a:rPr>
              <a:t>Atomicity level</a:t>
            </a:r>
            <a:r>
              <a:rPr lang="en-US" dirty="0"/>
              <a:t>: the transaction</a:t>
            </a:r>
          </a:p>
          <a:p>
            <a:r>
              <a:rPr lang="en-US" dirty="0"/>
              <a:t>Most known specializations:</a:t>
            </a:r>
          </a:p>
          <a:p>
            <a:pPr lvl="1"/>
            <a:r>
              <a:rPr lang="en-US" dirty="0"/>
              <a:t>Reticular data model (Parent-child or owner-member relationships)</a:t>
            </a:r>
          </a:p>
          <a:p>
            <a:pPr lvl="1"/>
            <a:r>
              <a:rPr lang="en-US" dirty="0" err="1"/>
              <a:t>Triplestore</a:t>
            </a:r>
            <a:r>
              <a:rPr lang="en-US" dirty="0"/>
              <a:t> (Subject-predicate-object relationships; e.g., RDF)</a:t>
            </a:r>
          </a:p>
        </p:txBody>
      </p:sp>
      <p:sp>
        <p:nvSpPr>
          <p:cNvPr id="2" name="Titolo 1"/>
          <p:cNvSpPr>
            <a:spLocks noGrp="1"/>
          </p:cNvSpPr>
          <p:nvPr>
            <p:ph type="title"/>
          </p:nvPr>
        </p:nvSpPr>
        <p:spPr/>
        <p:txBody>
          <a:bodyPr/>
          <a:lstStyle/>
          <a:p>
            <a:r>
              <a:rPr lang="en-US" dirty="0"/>
              <a:t>Graph: data model</a:t>
            </a:r>
          </a:p>
        </p:txBody>
      </p:sp>
      <p:pic>
        <p:nvPicPr>
          <p:cNvPr id="5" name="Immagine 4"/>
          <p:cNvPicPr>
            <a:picLocks noChangeAspect="1"/>
          </p:cNvPicPr>
          <p:nvPr/>
        </p:nvPicPr>
        <p:blipFill rotWithShape="1">
          <a:blip r:embed="rId3"/>
          <a:srcRect t="6730"/>
          <a:stretch/>
        </p:blipFill>
        <p:spPr>
          <a:xfrm>
            <a:off x="7075422" y="3946517"/>
            <a:ext cx="3646074" cy="1313306"/>
          </a:xfrm>
          <a:prstGeom prst="rect">
            <a:avLst/>
          </a:prstGeom>
        </p:spPr>
      </p:pic>
    </p:spTree>
    <p:extLst>
      <p:ext uri="{BB962C8B-B14F-4D97-AF65-F5344CB8AC3E}">
        <p14:creationId xmlns:p14="http://schemas.microsoft.com/office/powerpoint/2010/main" val="4049004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querying</a:t>
            </a:r>
          </a:p>
        </p:txBody>
      </p:sp>
      <p:sp>
        <p:nvSpPr>
          <p:cNvPr id="3" name="Segnaposto contenuto 2"/>
          <p:cNvSpPr>
            <a:spLocks noGrp="1"/>
          </p:cNvSpPr>
          <p:nvPr>
            <p:ph idx="1"/>
          </p:nvPr>
        </p:nvSpPr>
        <p:spPr/>
        <p:txBody>
          <a:bodyPr anchor="t"/>
          <a:lstStyle/>
          <a:p>
            <a:r>
              <a:rPr lang="en-US" dirty="0"/>
              <a:t>Graph databases usually model completely different contexts</a:t>
            </a:r>
          </a:p>
          <a:p>
            <a:r>
              <a:rPr lang="en-US" dirty="0"/>
              <a:t>Thus, query language and mechanism is quite different</a:t>
            </a:r>
          </a:p>
          <a:p>
            <a:pPr lvl="1"/>
            <a:r>
              <a:rPr lang="en-US" dirty="0"/>
              <a:t>Support for transactions</a:t>
            </a:r>
          </a:p>
          <a:p>
            <a:pPr lvl="1"/>
            <a:r>
              <a:rPr lang="en-US" dirty="0"/>
              <a:t>Support for indexes, selections and projections</a:t>
            </a:r>
          </a:p>
          <a:p>
            <a:pPr lvl="1"/>
            <a:r>
              <a:rPr lang="en-US" dirty="0"/>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1632654848"/>
              </p:ext>
            </p:extLst>
          </p:nvPr>
        </p:nvGraphicFramePr>
        <p:xfrm>
          <a:off x="1385316" y="3876168"/>
          <a:ext cx="9421368" cy="1920240"/>
        </p:xfrm>
        <a:graphic>
          <a:graphicData uri="http://schemas.openxmlformats.org/drawingml/2006/table">
            <a:tbl>
              <a:tblPr firstRow="1" bandRow="1">
                <a:tableStyleId>{5C22544A-7EE6-4342-B048-85BDC9FD1C3A}</a:tableStyleId>
              </a:tblPr>
              <a:tblGrid>
                <a:gridCol w="3368040">
                  <a:extLst>
                    <a:ext uri="{9D8B030D-6E8A-4147-A177-3AD203B41FA5}">
                      <a16:colId xmlns:a16="http://schemas.microsoft.com/office/drawing/2014/main" val="1493352140"/>
                    </a:ext>
                  </a:extLst>
                </a:gridCol>
                <a:gridCol w="6053328">
                  <a:extLst>
                    <a:ext uri="{9D8B030D-6E8A-4147-A177-3AD203B41FA5}">
                      <a16:colId xmlns:a16="http://schemas.microsoft.com/office/drawing/2014/main" val="490723250"/>
                    </a:ext>
                  </a:extLst>
                </a:gridCol>
              </a:tblGrid>
              <a:tr h="252936">
                <a:tc>
                  <a:txBody>
                    <a:bodyPr/>
                    <a:lstStyle/>
                    <a:p>
                      <a:r>
                        <a:rPr lang="it-IT" sz="1800" dirty="0">
                          <a:latin typeface="Helvetica" panose="020B0604020202020204" pitchFamily="34" charset="0"/>
                          <a:cs typeface="Helvetica" panose="020B0604020202020204" pitchFamily="34" charset="0"/>
                        </a:rPr>
                        <a:t>Query</a:t>
                      </a:r>
                    </a:p>
                  </a:txBody>
                  <a:tcPr marL="68580" marR="68580" marT="34290" marB="34290"/>
                </a:tc>
                <a:tc>
                  <a:txBody>
                    <a:bodyPr/>
                    <a:lstStyle/>
                    <a:p>
                      <a:r>
                        <a:rPr lang="it-IT" sz="1800" dirty="0">
                          <a:latin typeface="Helvetica" panose="020B0604020202020204" pitchFamily="34" charset="0"/>
                          <a:cs typeface="Helvetica" panose="020B0604020202020204" pitchFamily="34" charset="0"/>
                        </a:rPr>
                        <a:t>Pattern</a:t>
                      </a:r>
                    </a:p>
                  </a:txBody>
                  <a:tcPr marL="68580" marR="68580" marT="34290" marB="34290"/>
                </a:tc>
                <a:extLst>
                  <a:ext uri="{0D108BD9-81ED-4DB2-BD59-A6C34878D82A}">
                    <a16:rowId xmlns:a16="http://schemas.microsoft.com/office/drawing/2014/main" val="13015487"/>
                  </a:ext>
                </a:extLst>
              </a:tr>
              <a:tr h="252936">
                <a:tc>
                  <a:txBody>
                    <a:bodyPr/>
                    <a:lstStyle/>
                    <a:p>
                      <a:r>
                        <a:rPr lang="it-IT" sz="1800" dirty="0" err="1">
                          <a:latin typeface="Helvetica" panose="020B0604020202020204" pitchFamily="34" charset="0"/>
                          <a:cs typeface="Helvetica" panose="020B0604020202020204" pitchFamily="34" charset="0"/>
                        </a:rPr>
                        <a:t>Find</a:t>
                      </a:r>
                      <a:r>
                        <a:rPr lang="it-IT" sz="1800" baseline="0" dirty="0">
                          <a:latin typeface="Helvetica" panose="020B0604020202020204" pitchFamily="34" charset="0"/>
                          <a:cs typeface="Helvetica" panose="020B0604020202020204" pitchFamily="34" charset="0"/>
                        </a:rPr>
                        <a:t> friends of friends</a:t>
                      </a:r>
                      <a:endParaRPr lang="it-IT"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(user)-[:KNOWS]-(friend)-[:KNOWS]-(</a:t>
                      </a:r>
                      <a:r>
                        <a:rPr lang="en-US" sz="1800" dirty="0" err="1">
                          <a:latin typeface="Helvetica" panose="020B0604020202020204" pitchFamily="34" charset="0"/>
                          <a:cs typeface="Helvetica" panose="020B0604020202020204" pitchFamily="34" charset="0"/>
                        </a:rPr>
                        <a:t>foaf</a:t>
                      </a:r>
                      <a:r>
                        <a:rPr lang="en-US" sz="1800" dirty="0">
                          <a:latin typeface="Helvetica" panose="020B0604020202020204" pitchFamily="34" charset="0"/>
                          <a:cs typeface="Helvetica" panose="020B0604020202020204" pitchFamily="34" charset="0"/>
                        </a:rPr>
                        <a:t>)</a:t>
                      </a:r>
                      <a:endParaRPr lang="it-IT"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80385127"/>
                  </a:ext>
                </a:extLst>
              </a:tr>
              <a:tr h="243577">
                <a:tc>
                  <a:txBody>
                    <a:bodyPr/>
                    <a:lstStyle/>
                    <a:p>
                      <a:r>
                        <a:rPr lang="it-IT" sz="1800" dirty="0" err="1">
                          <a:latin typeface="Helvetica" panose="020B0604020202020204" pitchFamily="34" charset="0"/>
                          <a:cs typeface="Helvetica" panose="020B0604020202020204" pitchFamily="34" charset="0"/>
                        </a:rPr>
                        <a:t>Find</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shortest</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path</a:t>
                      </a:r>
                      <a:r>
                        <a:rPr lang="it-IT" sz="1800" dirty="0">
                          <a:latin typeface="Helvetica" panose="020B0604020202020204" pitchFamily="34" charset="0"/>
                          <a:cs typeface="Helvetica" panose="020B0604020202020204" pitchFamily="34" charset="0"/>
                        </a:rPr>
                        <a:t> from A to B</a:t>
                      </a:r>
                    </a:p>
                  </a:txBody>
                  <a:tcPr marL="68580" marR="68580" marT="34290" marB="34290"/>
                </a:tc>
                <a:tc>
                  <a:txBody>
                    <a:bodyPr/>
                    <a:lstStyle/>
                    <a:p>
                      <a:r>
                        <a:rPr lang="en-US" sz="1800" dirty="0" err="1">
                          <a:latin typeface="Helvetica" panose="020B0604020202020204" pitchFamily="34" charset="0"/>
                          <a:cs typeface="Helvetica" panose="020B0604020202020204" pitchFamily="34" charset="0"/>
                        </a:rPr>
                        <a:t>shortestPath</a:t>
                      </a:r>
                      <a:r>
                        <a:rPr lang="en-US" sz="1800" dirty="0">
                          <a:latin typeface="Helvetica" panose="020B0604020202020204" pitchFamily="34" charset="0"/>
                          <a:cs typeface="Helvetica" panose="020B0604020202020204" pitchFamily="34" charset="0"/>
                        </a:rPr>
                        <a:t>( (</a:t>
                      </a:r>
                      <a:r>
                        <a:rPr lang="en-US" sz="1800" dirty="0" err="1">
                          <a:latin typeface="Helvetica" panose="020B0604020202020204" pitchFamily="34" charset="0"/>
                          <a:cs typeface="Helvetica" panose="020B0604020202020204" pitchFamily="34" charset="0"/>
                        </a:rPr>
                        <a:t>userA</a:t>
                      </a:r>
                      <a:r>
                        <a:rPr lang="en-US" sz="1800" dirty="0">
                          <a:latin typeface="Helvetica" panose="020B0604020202020204" pitchFamily="34" charset="0"/>
                          <a:cs typeface="Helvetica" panose="020B0604020202020204" pitchFamily="34" charset="0"/>
                        </a:rPr>
                        <a:t>)-[:KNOWS*..5]-(</a:t>
                      </a:r>
                      <a:r>
                        <a:rPr lang="en-US" sz="1800" dirty="0" err="1">
                          <a:latin typeface="Helvetica" panose="020B0604020202020204" pitchFamily="34" charset="0"/>
                          <a:cs typeface="Helvetica" panose="020B0604020202020204" pitchFamily="34" charset="0"/>
                        </a:rPr>
                        <a:t>userB</a:t>
                      </a:r>
                      <a:r>
                        <a:rPr lang="en-US" sz="1800" dirty="0">
                          <a:latin typeface="Helvetica" panose="020B0604020202020204" pitchFamily="34" charset="0"/>
                          <a:cs typeface="Helvetica" panose="020B0604020202020204" pitchFamily="34" charset="0"/>
                        </a:rPr>
                        <a:t>) )</a:t>
                      </a:r>
                      <a:endParaRPr lang="it-IT"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429160243"/>
                  </a:ext>
                </a:extLst>
              </a:tr>
              <a:tr h="248315">
                <a:tc>
                  <a:txBody>
                    <a:bodyPr/>
                    <a:lstStyle/>
                    <a:p>
                      <a:r>
                        <a:rPr lang="it-IT" sz="1800" dirty="0" err="1">
                          <a:latin typeface="Helvetica" panose="020B0604020202020204" pitchFamily="34" charset="0"/>
                          <a:cs typeface="Helvetica" panose="020B0604020202020204" pitchFamily="34" charset="0"/>
                        </a:rPr>
                        <a:t>What</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has</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been</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bought</a:t>
                      </a:r>
                      <a:r>
                        <a:rPr lang="it-IT" sz="1800" dirty="0">
                          <a:latin typeface="Helvetica" panose="020B0604020202020204" pitchFamily="34" charset="0"/>
                          <a:cs typeface="Helvetica" panose="020B0604020202020204" pitchFamily="34" charset="0"/>
                        </a:rPr>
                        <a:t> by </a:t>
                      </a:r>
                      <a:r>
                        <a:rPr lang="it-IT" sz="1800" dirty="0" err="1">
                          <a:latin typeface="Helvetica" panose="020B0604020202020204" pitchFamily="34" charset="0"/>
                          <a:cs typeface="Helvetica" panose="020B0604020202020204" pitchFamily="34" charset="0"/>
                        </a:rPr>
                        <a:t>those</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who</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bought</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my</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same</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products</a:t>
                      </a:r>
                      <a:r>
                        <a:rPr lang="it-IT" sz="1800" dirty="0">
                          <a:latin typeface="Helvetica" panose="020B0604020202020204" pitchFamily="34" charset="0"/>
                          <a:cs typeface="Helvetica" panose="020B0604020202020204" pitchFamily="34" charset="0"/>
                        </a:rPr>
                        <a:t>?</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(user)-[:PURCHASED]-&gt;(product)&lt;-[:PURCHASED]-()-[:PURCHASED]-&gt;(</a:t>
                      </a:r>
                      <a:r>
                        <a:rPr lang="en-US" sz="1800" dirty="0" err="1">
                          <a:latin typeface="Helvetica" panose="020B0604020202020204" pitchFamily="34" charset="0"/>
                          <a:cs typeface="Helvetica" panose="020B0604020202020204" pitchFamily="34" charset="0"/>
                        </a:rPr>
                        <a:t>otherProduct</a:t>
                      </a:r>
                      <a:r>
                        <a:rPr lang="en-US" sz="1800" dirty="0">
                          <a:latin typeface="Helvetica" panose="020B0604020202020204" pitchFamily="34" charset="0"/>
                          <a:cs typeface="Helvetica" panose="020B0604020202020204" pitchFamily="34" charset="0"/>
                        </a:rPr>
                        <a:t>)</a:t>
                      </a:r>
                      <a:endParaRPr lang="it-IT"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3162266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Aggregate vs Graph modeling</a:t>
            </a:r>
          </a:p>
        </p:txBody>
      </p:sp>
      <p:sp>
        <p:nvSpPr>
          <p:cNvPr id="6" name="Segnaposto contenuto 5"/>
          <p:cNvSpPr>
            <a:spLocks noGrp="1"/>
          </p:cNvSpPr>
          <p:nvPr>
            <p:ph idx="1"/>
          </p:nvPr>
        </p:nvSpPr>
        <p:spPr>
          <a:xfrm>
            <a:off x="838200" y="1700498"/>
            <a:ext cx="10515600" cy="4708393"/>
          </a:xfrm>
        </p:spPr>
        <p:txBody>
          <a:bodyPr/>
          <a:lstStyle/>
          <a:p>
            <a:r>
              <a:rPr lang="en-US" dirty="0"/>
              <a:t>Key-value, document and wide column are called </a:t>
            </a:r>
            <a:r>
              <a:rPr lang="en-US" dirty="0">
                <a:solidFill>
                  <a:srgbClr val="FF0000"/>
                </a:solidFill>
              </a:rPr>
              <a:t>aggregate-oriented</a:t>
            </a:r>
          </a:p>
          <a:p>
            <a:pPr lvl="1"/>
            <a:r>
              <a:rPr lang="en-US" dirty="0"/>
              <a:t>Aggregate = key-value pair, document, row (respectively)</a:t>
            </a:r>
          </a:p>
          <a:p>
            <a:pPr lvl="1"/>
            <a:r>
              <a:rPr lang="en-US" dirty="0"/>
              <a:t>The aggregate is the atomic block (no guarantees for multi-aggregate operations)</a:t>
            </a:r>
          </a:p>
          <a:p>
            <a:r>
              <a:rPr lang="en-US" dirty="0"/>
              <a:t>Based on the concept of encapsulation</a:t>
            </a:r>
          </a:p>
          <a:p>
            <a:pPr lvl="1"/>
            <a:r>
              <a:rPr lang="en-US" dirty="0"/>
              <a:t>Pro: avoid joins as much as possible </a:t>
            </a:r>
            <a:r>
              <a:rPr lang="en-US" dirty="0">
                <a:sym typeface="Wingdings" panose="05000000000000000000" pitchFamily="2" charset="2"/>
              </a:rPr>
              <a:t> achieve </a:t>
            </a:r>
            <a:r>
              <a:rPr lang="en-US" b="1" dirty="0">
                <a:sym typeface="Wingdings" panose="05000000000000000000" pitchFamily="2" charset="2"/>
              </a:rPr>
              <a:t>high scalability</a:t>
            </a:r>
            <a:endParaRPr lang="en-US" b="1" dirty="0"/>
          </a:p>
          <a:p>
            <a:pPr lvl="1"/>
            <a:r>
              <a:rPr lang="en-US" dirty="0"/>
              <a:t>Con: data </a:t>
            </a:r>
            <a:r>
              <a:rPr lang="en-US" dirty="0" err="1"/>
              <a:t>denormalization</a:t>
            </a:r>
            <a:r>
              <a:rPr lang="en-US" dirty="0"/>
              <a:t> </a:t>
            </a:r>
            <a:r>
              <a:rPr lang="en-US" dirty="0">
                <a:sym typeface="Wingdings" panose="05000000000000000000" pitchFamily="2" charset="2"/>
              </a:rPr>
              <a:t> </a:t>
            </a:r>
            <a:r>
              <a:rPr lang="en-US" b="1" dirty="0">
                <a:sym typeface="Wingdings" panose="05000000000000000000" pitchFamily="2" charset="2"/>
              </a:rPr>
              <a:t>potential inconsistencies in the data</a:t>
            </a:r>
            <a:endParaRPr lang="en-US" b="1" dirty="0"/>
          </a:p>
          <a:p>
            <a:pPr lvl="1"/>
            <a:r>
              <a:rPr lang="en-US" dirty="0">
                <a:solidFill>
                  <a:schemeClr val="accent2"/>
                </a:solidFill>
              </a:rPr>
              <a:t>Query-driven modeling</a:t>
            </a:r>
          </a:p>
          <a:p>
            <a:r>
              <a:rPr lang="en-US" dirty="0"/>
              <a:t>The graph data model is intrinsically different from the others</a:t>
            </a:r>
          </a:p>
          <a:p>
            <a:pPr lvl="1"/>
            <a:r>
              <a:rPr lang="en-US" dirty="0"/>
              <a:t>Focused on the relationships rather than on the entities per-se</a:t>
            </a:r>
          </a:p>
          <a:p>
            <a:pPr lvl="1"/>
            <a:r>
              <a:rPr lang="en-US" b="1" dirty="0"/>
              <a:t>Limited scalability</a:t>
            </a:r>
            <a:r>
              <a:rPr lang="en-US" dirty="0"/>
              <a:t>: it is often impossible to shard a graph on several machines without "cutting" several arcs (i.e. having several cross-machine links)</a:t>
            </a:r>
          </a:p>
          <a:p>
            <a:pPr lvl="2"/>
            <a:r>
              <a:rPr lang="en-US" dirty="0"/>
              <a:t>Batch cross-machine queries: don’t follow relationships one by one, but "group them" to make less requests</a:t>
            </a:r>
          </a:p>
          <a:p>
            <a:pPr lvl="2"/>
            <a:r>
              <a:rPr lang="en-US" dirty="0"/>
              <a:t>Limit the depth of cross-machine node searches</a:t>
            </a:r>
          </a:p>
          <a:p>
            <a:pPr lvl="1"/>
            <a:r>
              <a:rPr lang="en-US" dirty="0">
                <a:solidFill>
                  <a:schemeClr val="accent2"/>
                </a:solidFill>
              </a:rPr>
              <a:t>Data-driven modeling</a:t>
            </a:r>
          </a:p>
        </p:txBody>
      </p:sp>
    </p:spTree>
    <p:extLst>
      <p:ext uri="{BB962C8B-B14F-4D97-AF65-F5344CB8AC3E}">
        <p14:creationId xmlns:p14="http://schemas.microsoft.com/office/powerpoint/2010/main" val="2453057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24ECF6-5CF2-4A08-A346-09CBD3C27D12}"/>
              </a:ext>
            </a:extLst>
          </p:cNvPr>
          <p:cNvSpPr>
            <a:spLocks noGrp="1"/>
          </p:cNvSpPr>
          <p:nvPr>
            <p:ph type="title"/>
          </p:nvPr>
        </p:nvSpPr>
        <p:spPr/>
        <p:txBody>
          <a:bodyPr/>
          <a:lstStyle/>
          <a:p>
            <a:r>
              <a:rPr lang="it-IT" dirty="0"/>
              <a:t>Data </a:t>
            </a:r>
            <a:r>
              <a:rPr lang="it-IT" dirty="0" err="1"/>
              <a:t>modeling</a:t>
            </a:r>
            <a:endParaRPr lang="it-IT" dirty="0"/>
          </a:p>
        </p:txBody>
      </p:sp>
      <p:sp>
        <p:nvSpPr>
          <p:cNvPr id="3" name="Segnaposto contenuto 2">
            <a:extLst>
              <a:ext uri="{FF2B5EF4-FFF2-40B4-BE49-F238E27FC236}">
                <a16:creationId xmlns:a16="http://schemas.microsoft.com/office/drawing/2014/main" id="{2C18E3C2-6EA5-49EA-BE85-D36883B6B9B0}"/>
              </a:ext>
            </a:extLst>
          </p:cNvPr>
          <p:cNvSpPr>
            <a:spLocks noGrp="1"/>
          </p:cNvSpPr>
          <p:nvPr>
            <p:ph idx="1"/>
          </p:nvPr>
        </p:nvSpPr>
        <p:spPr/>
        <p:txBody>
          <a:bodyPr/>
          <a:lstStyle/>
          <a:p>
            <a:r>
              <a:rPr lang="it-IT" dirty="0" err="1"/>
              <a:t>Let's</a:t>
            </a:r>
            <a:r>
              <a:rPr lang="it-IT" dirty="0"/>
              <a:t> </a:t>
            </a:r>
            <a:r>
              <a:rPr lang="it-IT" dirty="0" err="1"/>
              <a:t>see</a:t>
            </a:r>
            <a:r>
              <a:rPr lang="it-IT" dirty="0"/>
              <a:t> some </a:t>
            </a:r>
            <a:r>
              <a:rPr lang="it-IT" dirty="0" err="1"/>
              <a:t>examples</a:t>
            </a:r>
            <a:endParaRPr lang="it-IT" dirty="0"/>
          </a:p>
        </p:txBody>
      </p:sp>
      <p:sp>
        <p:nvSpPr>
          <p:cNvPr id="4" name="Segnaposto piè di pagina 3">
            <a:extLst>
              <a:ext uri="{FF2B5EF4-FFF2-40B4-BE49-F238E27FC236}">
                <a16:creationId xmlns:a16="http://schemas.microsoft.com/office/drawing/2014/main" id="{ADCD436A-A6F0-4A91-BE48-F502F4EBFEE3}"/>
              </a:ext>
            </a:extLst>
          </p:cNvPr>
          <p:cNvSpPr>
            <a:spLocks noGrp="1"/>
          </p:cNvSpPr>
          <p:nvPr>
            <p:ph type="ftr" sz="quarter" idx="11"/>
          </p:nvPr>
        </p:nvSpPr>
        <p:spPr/>
        <p:txBody>
          <a:bodyPr/>
          <a:lstStyle/>
          <a:p>
            <a:pPr algn="l"/>
            <a:r>
              <a:rPr lang="it-IT"/>
              <a:t>Enrico Gallinucci – University of Bologna</a:t>
            </a:r>
            <a:endParaRPr lang="it-IT" dirty="0"/>
          </a:p>
        </p:txBody>
      </p:sp>
      <p:sp>
        <p:nvSpPr>
          <p:cNvPr id="5" name="Segnaposto numero diapositiva 4">
            <a:extLst>
              <a:ext uri="{FF2B5EF4-FFF2-40B4-BE49-F238E27FC236}">
                <a16:creationId xmlns:a16="http://schemas.microsoft.com/office/drawing/2014/main" id="{4E55D00E-C148-4294-BD15-0FA923F5A8AB}"/>
              </a:ext>
            </a:extLst>
          </p:cNvPr>
          <p:cNvSpPr>
            <a:spLocks noGrp="1"/>
          </p:cNvSpPr>
          <p:nvPr>
            <p:ph type="sldNum" sz="quarter" idx="12"/>
          </p:nvPr>
        </p:nvSpPr>
        <p:spPr/>
        <p:txBody>
          <a:bodyPr/>
          <a:lstStyle/>
          <a:p>
            <a:fld id="{5DD6F1BA-2510-46FC-9346-AB1F3CA1593B}" type="slidenum">
              <a:rPr lang="it-IT" smtClean="0"/>
              <a:t>24</a:t>
            </a:fld>
            <a:endParaRPr lang="it-IT"/>
          </a:p>
        </p:txBody>
      </p:sp>
      <p:sp>
        <p:nvSpPr>
          <p:cNvPr id="6" name="Segnaposto contenuto 5">
            <a:extLst>
              <a:ext uri="{FF2B5EF4-FFF2-40B4-BE49-F238E27FC236}">
                <a16:creationId xmlns:a16="http://schemas.microsoft.com/office/drawing/2014/main" id="{35FE792A-251D-443B-B9B9-EF3DF0AEA9F8}"/>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209479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Data modeling</a:t>
            </a:r>
          </a:p>
        </p:txBody>
      </p:sp>
      <p:pic>
        <p:nvPicPr>
          <p:cNvPr id="5" name="Immagine 4"/>
          <p:cNvPicPr>
            <a:picLocks noChangeAspect="1"/>
          </p:cNvPicPr>
          <p:nvPr/>
        </p:nvPicPr>
        <p:blipFill>
          <a:blip r:embed="rId2"/>
          <a:stretch>
            <a:fillRect/>
          </a:stretch>
        </p:blipFill>
        <p:spPr>
          <a:xfrm>
            <a:off x="4069661" y="2458027"/>
            <a:ext cx="4086968" cy="3143250"/>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
        <p:nvSpPr>
          <p:cNvPr id="7" name="Segnaposto contenuto 5"/>
          <p:cNvSpPr txBox="1">
            <a:spLocks/>
          </p:cNvSpPr>
          <p:nvPr/>
        </p:nvSpPr>
        <p:spPr>
          <a:xfrm>
            <a:off x="838200" y="1700498"/>
            <a:ext cx="10515600" cy="470839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Typical</a:t>
            </a:r>
            <a:r>
              <a:rPr lang="it-IT" dirty="0"/>
              <a:t> use case: </a:t>
            </a:r>
            <a:r>
              <a:rPr lang="it-IT" dirty="0" err="1"/>
              <a:t>customers</a:t>
            </a:r>
            <a:r>
              <a:rPr lang="it-IT" dirty="0"/>
              <a:t>, </a:t>
            </a:r>
            <a:r>
              <a:rPr lang="it-IT" dirty="0" err="1"/>
              <a:t>orders</a:t>
            </a:r>
            <a:r>
              <a:rPr lang="it-IT" dirty="0"/>
              <a:t> and </a:t>
            </a:r>
            <a:r>
              <a:rPr lang="it-IT" dirty="0" err="1"/>
              <a:t>products</a:t>
            </a:r>
            <a:endParaRPr lang="it-IT" dirty="0"/>
          </a:p>
          <a:p>
            <a:endParaRPr lang="en-US" dirty="0">
              <a:solidFill>
                <a:schemeClr val="accent2"/>
              </a:solidFill>
            </a:endParaRPr>
          </a:p>
        </p:txBody>
      </p:sp>
    </p:spTree>
    <p:extLst>
      <p:ext uri="{BB962C8B-B14F-4D97-AF65-F5344CB8AC3E}">
        <p14:creationId xmlns:p14="http://schemas.microsoft.com/office/powerpoint/2010/main" val="860938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Data modeling: relational</a:t>
            </a:r>
          </a:p>
        </p:txBody>
      </p:sp>
      <p:pic>
        <p:nvPicPr>
          <p:cNvPr id="3" name="Immagine 2"/>
          <p:cNvPicPr>
            <a:picLocks noChangeAspect="1"/>
          </p:cNvPicPr>
          <p:nvPr/>
        </p:nvPicPr>
        <p:blipFill>
          <a:blip r:embed="rId2"/>
          <a:stretch>
            <a:fillRect/>
          </a:stretch>
        </p:blipFill>
        <p:spPr>
          <a:xfrm>
            <a:off x="2988488" y="1966365"/>
            <a:ext cx="6215023" cy="4232134"/>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Tree>
    <p:extLst>
      <p:ext uri="{BB962C8B-B14F-4D97-AF65-F5344CB8AC3E}">
        <p14:creationId xmlns:p14="http://schemas.microsoft.com/office/powerpoint/2010/main" val="375606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Data modeling: graph</a:t>
            </a:r>
          </a:p>
        </p:txBody>
      </p:sp>
      <p:sp>
        <p:nvSpPr>
          <p:cNvPr id="3" name="Segnaposto contenuto 2"/>
          <p:cNvSpPr>
            <a:spLocks noGrp="1"/>
          </p:cNvSpPr>
          <p:nvPr>
            <p:ph idx="1"/>
          </p:nvPr>
        </p:nvSpPr>
        <p:spPr>
          <a:xfrm>
            <a:off x="7215741" y="1901842"/>
            <a:ext cx="2961531" cy="1168619"/>
          </a:xfrm>
        </p:spPr>
        <p:txBody>
          <a:bodyPr>
            <a:normAutofit/>
          </a:bodyPr>
          <a:lstStyle/>
          <a:p>
            <a:r>
              <a:rPr lang="it-IT" sz="1800" dirty="0"/>
              <a:t>- </a:t>
            </a:r>
            <a:r>
              <a:rPr lang="it-IT" sz="1800" dirty="0" err="1"/>
              <a:t>IDs</a:t>
            </a:r>
            <a:r>
              <a:rPr lang="it-IT" sz="1800" dirty="0"/>
              <a:t> are </a:t>
            </a:r>
            <a:r>
              <a:rPr lang="it-IT" sz="1800" dirty="0" err="1"/>
              <a:t>implict</a:t>
            </a:r>
            <a:endParaRPr lang="it-IT" sz="1800" dirty="0"/>
          </a:p>
          <a:p>
            <a:r>
              <a:rPr lang="it-IT" sz="1800" dirty="0"/>
              <a:t>- </a:t>
            </a:r>
            <a:r>
              <a:rPr lang="it-IT" sz="1800" dirty="0" err="1"/>
              <a:t>Different</a:t>
            </a:r>
            <a:r>
              <a:rPr lang="it-IT" sz="1800" dirty="0"/>
              <a:t> </a:t>
            </a:r>
            <a:r>
              <a:rPr lang="it-IT" sz="1800" dirty="0" err="1"/>
              <a:t>edge</a:t>
            </a:r>
            <a:r>
              <a:rPr lang="it-IT" sz="1800" dirty="0"/>
              <a:t> colors   </a:t>
            </a:r>
            <a:br>
              <a:rPr lang="it-IT" sz="1800" dirty="0"/>
            </a:br>
            <a:r>
              <a:rPr lang="it-IT" sz="1800" dirty="0"/>
              <a:t>  </a:t>
            </a:r>
            <a:r>
              <a:rPr lang="it-IT" sz="1800" dirty="0" err="1"/>
              <a:t>imply</a:t>
            </a:r>
            <a:r>
              <a:rPr lang="it-IT" sz="1800" dirty="0"/>
              <a:t> </a:t>
            </a:r>
            <a:r>
              <a:rPr lang="it-IT" sz="1800" dirty="0" err="1"/>
              <a:t>different</a:t>
            </a:r>
            <a:r>
              <a:rPr lang="it-IT" sz="1800" dirty="0"/>
              <a:t> </a:t>
            </a:r>
            <a:r>
              <a:rPr lang="it-IT" sz="1800" dirty="0" err="1"/>
              <a:t>edge</a:t>
            </a:r>
            <a:r>
              <a:rPr lang="it-IT" sz="1800" dirty="0"/>
              <a:t> </a:t>
            </a:r>
            <a:r>
              <a:rPr lang="it-IT" sz="1800" dirty="0" err="1"/>
              <a:t>types</a:t>
            </a:r>
            <a:endParaRPr lang="en-US" sz="1800"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pic>
        <p:nvPicPr>
          <p:cNvPr id="10" name="Immagine 9"/>
          <p:cNvPicPr>
            <a:picLocks noChangeAspect="1"/>
          </p:cNvPicPr>
          <p:nvPr/>
        </p:nvPicPr>
        <p:blipFill>
          <a:blip r:embed="rId3"/>
          <a:stretch>
            <a:fillRect/>
          </a:stretch>
        </p:blipFill>
        <p:spPr>
          <a:xfrm>
            <a:off x="7183656" y="3514078"/>
            <a:ext cx="3484345" cy="2679778"/>
          </a:xfrm>
          <a:prstGeom prst="rect">
            <a:avLst/>
          </a:prstGeom>
          <a:ln>
            <a:noFill/>
          </a:ln>
        </p:spPr>
      </p:pic>
      <p:sp>
        <p:nvSpPr>
          <p:cNvPr id="5" name="Ovale 4"/>
          <p:cNvSpPr/>
          <p:nvPr/>
        </p:nvSpPr>
        <p:spPr>
          <a:xfrm>
            <a:off x="2688657" y="2127183"/>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name:Martin</a:t>
            </a:r>
            <a:endParaRPr lang="en-US" sz="1200" dirty="0"/>
          </a:p>
        </p:txBody>
      </p:sp>
      <p:sp>
        <p:nvSpPr>
          <p:cNvPr id="12" name="Ovale 11"/>
          <p:cNvSpPr/>
          <p:nvPr/>
        </p:nvSpPr>
        <p:spPr>
          <a:xfrm>
            <a:off x="5345230" y="2184934"/>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p>
        </p:txBody>
      </p:sp>
      <p:sp>
        <p:nvSpPr>
          <p:cNvPr id="13" name="Ovale 12"/>
          <p:cNvSpPr/>
          <p:nvPr/>
        </p:nvSpPr>
        <p:spPr>
          <a:xfrm>
            <a:off x="3959195" y="3542099"/>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CardN</a:t>
            </a:r>
            <a:r>
              <a:rPr lang="it-IT" sz="1200" dirty="0"/>
              <a:t>: 477</a:t>
            </a:r>
          </a:p>
          <a:p>
            <a:pPr algn="ctr"/>
            <a:r>
              <a:rPr lang="it-IT" sz="1200" dirty="0" err="1"/>
              <a:t>txnId</a:t>
            </a:r>
            <a:r>
              <a:rPr lang="it-IT" sz="1200" dirty="0"/>
              <a:t>:….</a:t>
            </a:r>
            <a:endParaRPr lang="en-US" sz="1200" dirty="0"/>
          </a:p>
        </p:txBody>
      </p:sp>
      <p:sp>
        <p:nvSpPr>
          <p:cNvPr id="16" name="Ovale 15"/>
          <p:cNvSpPr/>
          <p:nvPr/>
        </p:nvSpPr>
        <p:spPr>
          <a:xfrm>
            <a:off x="6230753" y="5303521"/>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dirty="0" err="1"/>
              <a:t>name:Fanta</a:t>
            </a:r>
            <a:endParaRPr lang="en-US" sz="1200" dirty="0"/>
          </a:p>
        </p:txBody>
      </p:sp>
      <p:sp>
        <p:nvSpPr>
          <p:cNvPr id="17" name="Ovale 16"/>
          <p:cNvSpPr/>
          <p:nvPr/>
        </p:nvSpPr>
        <p:spPr>
          <a:xfrm>
            <a:off x="5441484" y="5271438"/>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dirty="0" err="1"/>
              <a:t>name:Cola</a:t>
            </a:r>
            <a:endParaRPr lang="en-US" sz="1200" dirty="0"/>
          </a:p>
        </p:txBody>
      </p:sp>
      <p:sp>
        <p:nvSpPr>
          <p:cNvPr id="18" name="Ovale 17"/>
          <p:cNvSpPr/>
          <p:nvPr/>
        </p:nvSpPr>
        <p:spPr>
          <a:xfrm>
            <a:off x="3291841" y="5111008"/>
            <a:ext cx="127374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dirty="0">
                <a:solidFill>
                  <a:schemeClr val="bg1"/>
                </a:solidFill>
              </a:rPr>
              <a:t>street:9th</a:t>
            </a:r>
            <a:br>
              <a:rPr lang="it-IT" sz="1200" dirty="0">
                <a:solidFill>
                  <a:schemeClr val="bg1"/>
                </a:solidFill>
              </a:rPr>
            </a:br>
            <a:r>
              <a:rPr lang="it-IT" sz="1200" dirty="0" err="1">
                <a:solidFill>
                  <a:schemeClr val="bg1"/>
                </a:solidFill>
              </a:rPr>
              <a:t>city:NewYork</a:t>
            </a:r>
            <a:endParaRPr lang="it-IT" sz="1200" dirty="0">
              <a:solidFill>
                <a:schemeClr val="bg1"/>
              </a:solidFill>
            </a:endParaRPr>
          </a:p>
          <a:p>
            <a:pPr algn="ctr"/>
            <a:r>
              <a:rPr lang="it-IT" sz="1200" dirty="0" err="1">
                <a:solidFill>
                  <a:schemeClr val="bg1"/>
                </a:solidFill>
              </a:rPr>
              <a:t>state:NewYork</a:t>
            </a:r>
            <a:endParaRPr lang="it-IT" sz="1200" dirty="0">
              <a:solidFill>
                <a:schemeClr val="bg1"/>
              </a:solidFill>
            </a:endParaRPr>
          </a:p>
          <a:p>
            <a:pPr algn="ctr"/>
            <a:r>
              <a:rPr lang="it-IT" sz="1200" dirty="0">
                <a:solidFill>
                  <a:schemeClr val="bg1"/>
                </a:solidFill>
              </a:rPr>
              <a:t>code:10001</a:t>
            </a:r>
            <a:endParaRPr lang="en-US" sz="1200" dirty="0">
              <a:solidFill>
                <a:schemeClr val="bg1"/>
              </a:solidFill>
            </a:endParaRPr>
          </a:p>
        </p:txBody>
      </p:sp>
      <p:sp>
        <p:nvSpPr>
          <p:cNvPr id="19" name="Ovale 18"/>
          <p:cNvSpPr/>
          <p:nvPr/>
        </p:nvSpPr>
        <p:spPr>
          <a:xfrm>
            <a:off x="2111141" y="3282214"/>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CardN</a:t>
            </a:r>
            <a:r>
              <a:rPr lang="it-IT" sz="1200" dirty="0"/>
              <a:t>: 457</a:t>
            </a:r>
          </a:p>
          <a:p>
            <a:pPr algn="ctr"/>
            <a:r>
              <a:rPr lang="it-IT" sz="1200" dirty="0" err="1"/>
              <a:t>txnId</a:t>
            </a:r>
            <a:r>
              <a:rPr lang="it-IT" sz="1200" dirty="0"/>
              <a:t>:….</a:t>
            </a:r>
            <a:endParaRPr lang="en-US" sz="1200" dirty="0"/>
          </a:p>
        </p:txBody>
      </p:sp>
      <p:sp>
        <p:nvSpPr>
          <p:cNvPr id="20" name="Ovale 19"/>
          <p:cNvSpPr/>
          <p:nvPr/>
        </p:nvSpPr>
        <p:spPr>
          <a:xfrm>
            <a:off x="1832007" y="5088548"/>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dirty="0" err="1">
                <a:solidFill>
                  <a:schemeClr val="bg1"/>
                </a:solidFill>
              </a:rPr>
              <a:t>street:Adam</a:t>
            </a:r>
            <a:r>
              <a:rPr lang="it-IT" sz="1200" dirty="0">
                <a:solidFill>
                  <a:schemeClr val="bg1"/>
                </a:solidFill>
              </a:rPr>
              <a:t/>
            </a:r>
            <a:br>
              <a:rPr lang="it-IT" sz="1200" dirty="0">
                <a:solidFill>
                  <a:schemeClr val="bg1"/>
                </a:solidFill>
              </a:rPr>
            </a:br>
            <a:r>
              <a:rPr lang="it-IT" sz="1200" dirty="0" err="1">
                <a:solidFill>
                  <a:schemeClr val="bg1"/>
                </a:solidFill>
              </a:rPr>
              <a:t>city:Chicago</a:t>
            </a:r>
            <a:endParaRPr lang="it-IT" sz="1200" dirty="0">
              <a:solidFill>
                <a:schemeClr val="bg1"/>
              </a:solidFill>
            </a:endParaRPr>
          </a:p>
          <a:p>
            <a:pPr algn="ctr"/>
            <a:r>
              <a:rPr lang="it-IT" sz="1200" dirty="0" err="1">
                <a:solidFill>
                  <a:schemeClr val="bg1"/>
                </a:solidFill>
              </a:rPr>
              <a:t>state:illinois</a:t>
            </a:r>
            <a:endParaRPr lang="it-IT" sz="1200" dirty="0">
              <a:solidFill>
                <a:schemeClr val="bg1"/>
              </a:solidFill>
            </a:endParaRPr>
          </a:p>
          <a:p>
            <a:pPr algn="ctr"/>
            <a:r>
              <a:rPr lang="it-IT" sz="1200" dirty="0">
                <a:solidFill>
                  <a:schemeClr val="bg1"/>
                </a:solidFill>
              </a:rPr>
              <a:t>code:60007</a:t>
            </a:r>
            <a:endParaRPr lang="en-US" sz="1200" dirty="0">
              <a:solidFill>
                <a:schemeClr val="bg1"/>
              </a:solidFill>
            </a:endParaRPr>
          </a:p>
        </p:txBody>
      </p:sp>
      <p:sp>
        <p:nvSpPr>
          <p:cNvPr id="6" name="Figura a mano libera 5"/>
          <p:cNvSpPr/>
          <p:nvPr/>
        </p:nvSpPr>
        <p:spPr>
          <a:xfrm>
            <a:off x="3237297" y="2030917"/>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igura a mano libera 22"/>
          <p:cNvSpPr/>
          <p:nvPr/>
        </p:nvSpPr>
        <p:spPr>
          <a:xfrm rot="5590336">
            <a:off x="4689401" y="3763836"/>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gura a mano libera 23"/>
          <p:cNvSpPr/>
          <p:nvPr/>
        </p:nvSpPr>
        <p:spPr>
          <a:xfrm rot="5590336">
            <a:off x="5031332" y="3442686"/>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igura a mano libera 24"/>
          <p:cNvSpPr/>
          <p:nvPr/>
        </p:nvSpPr>
        <p:spPr>
          <a:xfrm rot="6246103">
            <a:off x="4642264" y="2917127"/>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igura a mano libera 27"/>
          <p:cNvSpPr/>
          <p:nvPr/>
        </p:nvSpPr>
        <p:spPr>
          <a:xfrm>
            <a:off x="2156007" y="4167740"/>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igura a mano libera 28"/>
          <p:cNvSpPr/>
          <p:nvPr/>
        </p:nvSpPr>
        <p:spPr>
          <a:xfrm rot="2819226">
            <a:off x="3811303" y="4353783"/>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sellaDiTesto 29"/>
          <p:cNvSpPr txBox="1"/>
          <p:nvPr/>
        </p:nvSpPr>
        <p:spPr>
          <a:xfrm>
            <a:off x="6230755" y="3696102"/>
            <a:ext cx="915635" cy="307777"/>
          </a:xfrm>
          <a:prstGeom prst="rect">
            <a:avLst/>
          </a:prstGeom>
          <a:noFill/>
        </p:spPr>
        <p:txBody>
          <a:bodyPr wrap="none" rtlCol="0">
            <a:spAutoFit/>
          </a:bodyPr>
          <a:lstStyle/>
          <a:p>
            <a:r>
              <a:rPr lang="it-IT" sz="1400" dirty="0"/>
              <a:t>price:14,4</a:t>
            </a:r>
            <a:endParaRPr lang="en-US" sz="1400" dirty="0"/>
          </a:p>
        </p:txBody>
      </p:sp>
      <p:sp>
        <p:nvSpPr>
          <p:cNvPr id="31" name="CasellaDiTesto 30"/>
          <p:cNvSpPr txBox="1"/>
          <p:nvPr/>
        </p:nvSpPr>
        <p:spPr>
          <a:xfrm>
            <a:off x="5768742" y="4061863"/>
            <a:ext cx="915635" cy="307777"/>
          </a:xfrm>
          <a:prstGeom prst="rect">
            <a:avLst/>
          </a:prstGeom>
          <a:noFill/>
        </p:spPr>
        <p:txBody>
          <a:bodyPr wrap="none" rtlCol="0">
            <a:spAutoFit/>
          </a:bodyPr>
          <a:lstStyle/>
          <a:p>
            <a:r>
              <a:rPr lang="it-IT" sz="1400" dirty="0"/>
              <a:t>price:12,4</a:t>
            </a:r>
            <a:endParaRPr lang="en-US" sz="1400" dirty="0"/>
          </a:p>
        </p:txBody>
      </p:sp>
      <p:sp>
        <p:nvSpPr>
          <p:cNvPr id="4" name="Rettangolo 3"/>
          <p:cNvSpPr/>
          <p:nvPr/>
        </p:nvSpPr>
        <p:spPr>
          <a:xfrm>
            <a:off x="7193281" y="3465096"/>
            <a:ext cx="827773" cy="5967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105500" y="3580599"/>
            <a:ext cx="734728" cy="4395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9546658" y="5321168"/>
            <a:ext cx="880710" cy="49249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8627444" y="4530291"/>
            <a:ext cx="866274"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358064"/>
            <a:ext cx="805313" cy="83098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774258" y="2472088"/>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igura a mano libera 36"/>
          <p:cNvSpPr/>
          <p:nvPr/>
        </p:nvSpPr>
        <p:spPr>
          <a:xfrm rot="3899027">
            <a:off x="2352067" y="3586379"/>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igura a mano libera 7"/>
          <p:cNvSpPr/>
          <p:nvPr/>
        </p:nvSpPr>
        <p:spPr>
          <a:xfrm>
            <a:off x="4527082" y="2752825"/>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igura a mano libera 8"/>
          <p:cNvSpPr/>
          <p:nvPr/>
        </p:nvSpPr>
        <p:spPr>
          <a:xfrm>
            <a:off x="3006554" y="2478507"/>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igura a mano libera 10"/>
          <p:cNvSpPr/>
          <p:nvPr/>
        </p:nvSpPr>
        <p:spPr>
          <a:xfrm>
            <a:off x="2861913" y="2608446"/>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603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a:bodyPr>
          <a:lstStyle/>
          <a:p>
            <a:r>
              <a:rPr lang="en-US" dirty="0"/>
              <a:t>Data modeling: aggregate-oriented</a:t>
            </a:r>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920840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a:bodyPr>
          <a:lstStyle/>
          <a:p>
            <a:r>
              <a:rPr lang="en-US" dirty="0"/>
              <a:t>Data modeling: aggregate-oriented</a:t>
            </a:r>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96237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About</a:t>
            </a:r>
            <a:r>
              <a:rPr lang="it-IT" dirty="0"/>
              <a:t> </a:t>
            </a:r>
            <a:r>
              <a:rPr lang="it-IT" dirty="0" err="1"/>
              <a:t>today</a:t>
            </a:r>
            <a:endParaRPr lang="it-IT" dirty="0"/>
          </a:p>
        </p:txBody>
      </p:sp>
      <p:sp>
        <p:nvSpPr>
          <p:cNvPr id="3" name="Segnaposto contenuto 2"/>
          <p:cNvSpPr>
            <a:spLocks noGrp="1"/>
          </p:cNvSpPr>
          <p:nvPr>
            <p:ph idx="1"/>
          </p:nvPr>
        </p:nvSpPr>
        <p:spPr/>
        <p:txBody>
          <a:bodyPr/>
          <a:lstStyle/>
          <a:p>
            <a:r>
              <a:rPr lang="it-IT" dirty="0"/>
              <a:t>A </a:t>
            </a:r>
            <a:r>
              <a:rPr lang="it-IT" dirty="0" err="1"/>
              <a:t>quick</a:t>
            </a:r>
            <a:r>
              <a:rPr lang="it-IT" dirty="0"/>
              <a:t> </a:t>
            </a:r>
            <a:r>
              <a:rPr lang="it-IT" dirty="0" err="1"/>
              <a:t>introduction</a:t>
            </a:r>
            <a:r>
              <a:rPr lang="it-IT" dirty="0"/>
              <a:t> on </a:t>
            </a:r>
            <a:r>
              <a:rPr lang="it-IT" dirty="0" err="1"/>
              <a:t>NoSQL</a:t>
            </a:r>
            <a:r>
              <a:rPr lang="it-IT" dirty="0"/>
              <a:t> </a:t>
            </a:r>
            <a:r>
              <a:rPr lang="it-IT" dirty="0" err="1"/>
              <a:t>databases</a:t>
            </a:r>
            <a:endParaRPr lang="it-IT" dirty="0"/>
          </a:p>
          <a:p>
            <a:pPr lvl="1"/>
            <a:r>
              <a:rPr lang="it-IT" dirty="0" err="1"/>
              <a:t>Origins</a:t>
            </a:r>
            <a:endParaRPr lang="it-IT" dirty="0"/>
          </a:p>
          <a:p>
            <a:pPr lvl="1"/>
            <a:r>
              <a:rPr lang="it-IT" dirty="0" err="1"/>
              <a:t>Characteristics</a:t>
            </a:r>
            <a:endParaRPr lang="it-IT" dirty="0"/>
          </a:p>
          <a:p>
            <a:pPr lvl="1"/>
            <a:r>
              <a:rPr lang="it-IT" dirty="0"/>
              <a:t>Data </a:t>
            </a:r>
            <a:r>
              <a:rPr lang="it-IT" dirty="0" err="1"/>
              <a:t>models</a:t>
            </a:r>
            <a:endParaRPr lang="it-IT" dirty="0"/>
          </a:p>
          <a:p>
            <a:pPr lvl="1"/>
            <a:r>
              <a:rPr lang="it-IT" dirty="0" err="1"/>
              <a:t>Issues</a:t>
            </a:r>
            <a:endParaRPr lang="it-IT" dirty="0"/>
          </a:p>
          <a:p>
            <a:pPr lvl="1"/>
            <a:r>
              <a:rPr lang="it-IT" dirty="0" err="1"/>
              <a:t>Usage</a:t>
            </a:r>
            <a:endParaRPr lang="it-IT" dirty="0"/>
          </a:p>
          <a:p>
            <a:pPr lvl="1"/>
            <a:r>
              <a:rPr lang="it-IT" dirty="0"/>
              <a:t>Demo</a:t>
            </a:r>
          </a:p>
        </p:txBody>
      </p:sp>
      <p:sp>
        <p:nvSpPr>
          <p:cNvPr id="4" name="Segnaposto piè di pagina 3"/>
          <p:cNvSpPr>
            <a:spLocks noGrp="1"/>
          </p:cNvSpPr>
          <p:nvPr>
            <p:ph type="ftr" sz="quarter" idx="11"/>
          </p:nvPr>
        </p:nvSpPr>
        <p:spPr/>
        <p:txBody>
          <a:bodyPr/>
          <a:lstStyle/>
          <a:p>
            <a:pPr algn="l"/>
            <a:r>
              <a:rPr lang="it-IT"/>
              <a:t>Enrico Gallinucci – University of Bologna</a:t>
            </a:r>
            <a:endParaRPr lang="it-IT"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124035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extLst>
              <p:ext uri="{D42A27DB-BD31-4B8C-83A1-F6EECF244321}">
                <p14:modId xmlns:p14="http://schemas.microsoft.com/office/powerpoint/2010/main" val="1510556797"/>
              </p:ext>
            </p:extLst>
          </p:nvPr>
        </p:nvGraphicFramePr>
        <p:xfrm>
          <a:off x="655198" y="2033381"/>
          <a:ext cx="6797963" cy="4207495"/>
        </p:xfrm>
        <a:graphic>
          <a:graphicData uri="http://schemas.openxmlformats.org/drawingml/2006/table">
            <a:tbl>
              <a:tblPr firstRow="1" bandRow="1">
                <a:tableStyleId>{5C22544A-7EE6-4342-B048-85BDC9FD1C3A}</a:tableStyleId>
              </a:tblPr>
              <a:tblGrid>
                <a:gridCol w="1108364">
                  <a:extLst>
                    <a:ext uri="{9D8B030D-6E8A-4147-A177-3AD203B41FA5}">
                      <a16:colId xmlns:a16="http://schemas.microsoft.com/office/drawing/2014/main" val="3874661683"/>
                    </a:ext>
                  </a:extLst>
                </a:gridCol>
                <a:gridCol w="5689599">
                  <a:extLst>
                    <a:ext uri="{9D8B030D-6E8A-4147-A177-3AD203B41FA5}">
                      <a16:colId xmlns:a16="http://schemas.microsoft.com/office/drawing/2014/main" val="245531356"/>
                    </a:ext>
                  </a:extLst>
                </a:gridCol>
              </a:tblGrid>
              <a:tr h="339939">
                <a:tc>
                  <a:txBody>
                    <a:bodyPr/>
                    <a:lstStyle/>
                    <a:p>
                      <a:pPr algn="ctr"/>
                      <a:r>
                        <a:rPr lang="it-IT" b="0" dirty="0" err="1"/>
                        <a:t>key</a:t>
                      </a:r>
                      <a:endParaRPr lang="en-US" b="0" dirty="0"/>
                    </a:p>
                  </a:txBody>
                  <a:tcPr/>
                </a:tc>
                <a:tc>
                  <a:txBody>
                    <a:bodyPr/>
                    <a:lstStyle/>
                    <a:p>
                      <a:pPr algn="ctr"/>
                      <a:r>
                        <a:rPr lang="it-IT" b="0" dirty="0" err="1"/>
                        <a:t>value</a:t>
                      </a:r>
                      <a:endParaRPr lang="en-US" b="0" dirty="0"/>
                    </a:p>
                  </a:txBody>
                  <a:tcPr/>
                </a:tc>
                <a:extLst>
                  <a:ext uri="{0D108BD9-81ED-4DB2-BD59-A6C34878D82A}">
                    <a16:rowId xmlns:a16="http://schemas.microsoft.com/office/drawing/2014/main" val="1304542446"/>
                  </a:ext>
                </a:extLst>
              </a:tr>
              <a:tr h="290815">
                <a:tc>
                  <a:txBody>
                    <a:bodyPr/>
                    <a:lstStyle/>
                    <a:p>
                      <a:r>
                        <a:rPr lang="it-IT" sz="1300" dirty="0"/>
                        <a:t>cust-1:name</a:t>
                      </a:r>
                      <a:endParaRPr lang="en-US" sz="1300" dirty="0"/>
                    </a:p>
                  </a:txBody>
                  <a:tcPr/>
                </a:tc>
                <a:tc>
                  <a:txBody>
                    <a:bodyPr/>
                    <a:lstStyle/>
                    <a:p>
                      <a:r>
                        <a:rPr lang="it-IT" sz="1300" dirty="0"/>
                        <a:t>Martin</a:t>
                      </a:r>
                      <a:endParaRPr lang="en-US" sz="1300" dirty="0"/>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dirty="0"/>
                        <a:t>cust-1:adrs</a:t>
                      </a:r>
                      <a:endParaRPr lang="en-US" sz="1300" dirty="0"/>
                    </a:p>
                  </a:txBody>
                  <a:tcPr/>
                </a:tc>
                <a:tc>
                  <a:txBody>
                    <a:bodyPr/>
                    <a:lstStyle/>
                    <a:p>
                      <a:r>
                        <a:rPr lang="it-IT" sz="1300" dirty="0"/>
                        <a:t>[ </a:t>
                      </a:r>
                    </a:p>
                    <a:p>
                      <a:r>
                        <a:rPr lang="it-IT" sz="1300" dirty="0"/>
                        <a:t>   {"</a:t>
                      </a:r>
                      <a:r>
                        <a:rPr lang="it-IT" sz="1300" dirty="0" err="1"/>
                        <a:t>street</a:t>
                      </a:r>
                      <a:r>
                        <a:rPr lang="it-IT" sz="1300" dirty="0"/>
                        <a:t>":"Adam", "</a:t>
                      </a:r>
                      <a:r>
                        <a:rPr lang="it-IT" sz="1300" dirty="0" err="1"/>
                        <a:t>city":"Chicago</a:t>
                      </a:r>
                      <a:r>
                        <a:rPr lang="it-IT" sz="1300" dirty="0"/>
                        <a:t>", "</a:t>
                      </a:r>
                      <a:r>
                        <a:rPr lang="it-IT" sz="1300" dirty="0" err="1"/>
                        <a:t>state":"Illinois</a:t>
                      </a:r>
                      <a:r>
                        <a:rPr lang="it-IT" sz="1300" dirty="0"/>
                        <a:t>", "code":60007}, </a:t>
                      </a:r>
                      <a:br>
                        <a:rPr lang="it-IT" sz="1300" dirty="0"/>
                      </a:br>
                      <a:r>
                        <a:rPr lang="it-IT" sz="1300" dirty="0"/>
                        <a:t>   {"street":"9th", "city":"</a:t>
                      </a:r>
                      <a:r>
                        <a:rPr lang="it-IT" sz="1300" dirty="0" err="1"/>
                        <a:t>NewYork</a:t>
                      </a:r>
                      <a:r>
                        <a:rPr lang="it-IT" sz="1300" dirty="0"/>
                        <a:t>", "state":"</a:t>
                      </a:r>
                      <a:r>
                        <a:rPr lang="it-IT" sz="1300" dirty="0" err="1"/>
                        <a:t>NewYork</a:t>
                      </a:r>
                      <a:r>
                        <a:rPr lang="it-IT" sz="1300" dirty="0"/>
                        <a:t>", "code":10001}</a:t>
                      </a:r>
                      <a:endParaRPr lang="it-IT" sz="1300" baseline="0" dirty="0"/>
                    </a:p>
                    <a:p>
                      <a:r>
                        <a:rPr lang="it-IT" sz="1300" dirty="0"/>
                        <a:t>]</a:t>
                      </a:r>
                    </a:p>
                  </a:txBody>
                  <a:tcPr/>
                </a:tc>
                <a:extLst>
                  <a:ext uri="{0D108BD9-81ED-4DB2-BD59-A6C34878D82A}">
                    <a16:rowId xmlns:a16="http://schemas.microsoft.com/office/drawing/2014/main" val="3916205801"/>
                  </a:ext>
                </a:extLst>
              </a:tr>
              <a:tr h="2478723">
                <a:tc>
                  <a:txBody>
                    <a:bodyPr/>
                    <a:lstStyle/>
                    <a:p>
                      <a:r>
                        <a:rPr lang="it-IT" sz="1300" dirty="0"/>
                        <a:t>cust-1:ord-99</a:t>
                      </a:r>
                      <a:endParaRPr lang="en-US" sz="1300" dirty="0"/>
                    </a:p>
                  </a:txBody>
                  <a:tcPr/>
                </a:tc>
                <a:tc>
                  <a:txBody>
                    <a:bodyPr/>
                    <a:lstStyle/>
                    <a:p>
                      <a:pPr marL="0" lvl="1" indent="0"/>
                      <a:r>
                        <a:rPr lang="it-IT" sz="1300" dirty="0"/>
                        <a:t>{ </a:t>
                      </a:r>
                    </a:p>
                    <a:p>
                      <a:pPr marL="0" lvl="1" indent="0"/>
                      <a:r>
                        <a:rPr lang="it-IT" sz="1300" dirty="0"/>
                        <a:t>   "</a:t>
                      </a:r>
                      <a:r>
                        <a:rPr lang="it-IT" sz="1300" dirty="0" err="1"/>
                        <a:t>orderpayments</a:t>
                      </a:r>
                      <a:r>
                        <a:rPr lang="it-IT" sz="1300" dirty="0"/>
                        <a:t>": [ </a:t>
                      </a:r>
                    </a:p>
                    <a:p>
                      <a:pPr marL="0" lvl="1" indent="0"/>
                      <a:r>
                        <a:rPr lang="it-IT" sz="1300" dirty="0"/>
                        <a:t>      {"card":477, "</a:t>
                      </a:r>
                      <a:r>
                        <a:rPr lang="it-IT" sz="1300" dirty="0" err="1"/>
                        <a:t>billadrs</a:t>
                      </a:r>
                      <a:r>
                        <a:rPr lang="it-IT" sz="1300" dirty="0"/>
                        <a:t>": </a:t>
                      </a:r>
                    </a:p>
                    <a:p>
                      <a:pPr marL="0" lvl="1" indent="0"/>
                      <a:r>
                        <a:rPr lang="it-IT" sz="1300" dirty="0"/>
                        <a:t>         {"</a:t>
                      </a:r>
                      <a:r>
                        <a:rPr lang="it-IT" sz="1300" dirty="0" err="1"/>
                        <a:t>street</a:t>
                      </a:r>
                      <a:r>
                        <a:rPr lang="it-IT" sz="1300" dirty="0"/>
                        <a:t>":"Adam", "</a:t>
                      </a:r>
                      <a:r>
                        <a:rPr lang="it-IT" sz="1300" dirty="0" err="1"/>
                        <a:t>city":"Chicago</a:t>
                      </a:r>
                      <a:r>
                        <a:rPr lang="it-IT" sz="1300" dirty="0"/>
                        <a:t>", "state":"</a:t>
                      </a:r>
                      <a:r>
                        <a:rPr lang="it-IT" sz="1300" dirty="0" err="1"/>
                        <a:t>illinois</a:t>
                      </a:r>
                      <a:r>
                        <a:rPr lang="it-IT" sz="1300" dirty="0"/>
                        <a:t>", "code":60007} }, </a:t>
                      </a:r>
                    </a:p>
                    <a:p>
                      <a:pPr marL="0" lvl="1" indent="0"/>
                      <a:r>
                        <a:rPr lang="it-IT" sz="1300" dirty="0"/>
                        <a:t>      {"card":457, "</a:t>
                      </a:r>
                      <a:r>
                        <a:rPr lang="it-IT" sz="1300" dirty="0" err="1"/>
                        <a:t>billadrs</a:t>
                      </a:r>
                      <a:r>
                        <a:rPr lang="it-IT" sz="1300" dirty="0"/>
                        <a:t>":</a:t>
                      </a:r>
                    </a:p>
                    <a:p>
                      <a:pPr marL="0" lvl="1" indent="0"/>
                      <a:r>
                        <a:rPr lang="it-IT" sz="1300" dirty="0"/>
                        <a:t>         {"street":"9th", "city":"</a:t>
                      </a:r>
                      <a:r>
                        <a:rPr lang="it-IT" sz="1300" dirty="0" err="1"/>
                        <a:t>NewYork</a:t>
                      </a:r>
                      <a:r>
                        <a:rPr lang="it-IT" sz="1300" dirty="0"/>
                        <a:t>", "state":"</a:t>
                      </a:r>
                      <a:r>
                        <a:rPr lang="it-IT" sz="1300" dirty="0" err="1"/>
                        <a:t>NewYork</a:t>
                      </a:r>
                      <a:r>
                        <a:rPr lang="it-IT" sz="1300" dirty="0"/>
                        <a:t>", "code":10001} </a:t>
                      </a:r>
                    </a:p>
                    <a:p>
                      <a:pPr marL="0" lvl="1" indent="0"/>
                      <a:r>
                        <a:rPr lang="it-IT" sz="1300" baseline="0" dirty="0"/>
                        <a:t>   </a:t>
                      </a:r>
                      <a:r>
                        <a:rPr lang="it-IT" sz="1300" dirty="0"/>
                        <a:t>],</a:t>
                      </a:r>
                    </a:p>
                    <a:p>
                      <a:pPr marL="0" lvl="1" indent="0"/>
                      <a:r>
                        <a:rPr lang="it-IT" sz="1300" dirty="0"/>
                        <a:t>  "</a:t>
                      </a:r>
                      <a:r>
                        <a:rPr lang="it-IT" sz="1300" dirty="0" err="1"/>
                        <a:t>products</a:t>
                      </a:r>
                      <a:r>
                        <a:rPr lang="it-IT" sz="1300" dirty="0"/>
                        <a:t>": [ </a:t>
                      </a:r>
                    </a:p>
                    <a:p>
                      <a:pPr marL="0" lvl="1" indent="0"/>
                      <a:r>
                        <a:rPr lang="it-IT" sz="1300" dirty="0"/>
                        <a:t>      {"id":1, "</a:t>
                      </a:r>
                      <a:r>
                        <a:rPr lang="it-IT" sz="1300" dirty="0" err="1"/>
                        <a:t>name</a:t>
                      </a:r>
                      <a:r>
                        <a:rPr lang="it-IT" sz="1300" dirty="0"/>
                        <a:t>":"Cola", "price":12.4}, </a:t>
                      </a:r>
                    </a:p>
                    <a:p>
                      <a:pPr marL="0" lvl="1" indent="0"/>
                      <a:r>
                        <a:rPr lang="it-IT" sz="1300" dirty="0"/>
                        <a:t>      {"id":2, "</a:t>
                      </a:r>
                      <a:r>
                        <a:rPr lang="it-IT" sz="1300" dirty="0" err="1"/>
                        <a:t>name</a:t>
                      </a:r>
                      <a:r>
                        <a:rPr lang="it-IT" sz="1300" dirty="0"/>
                        <a:t>":"Fanta", "price":14.4} </a:t>
                      </a:r>
                    </a:p>
                    <a:p>
                      <a:pPr marL="0" lvl="1" indent="0"/>
                      <a:r>
                        <a:rPr lang="it-IT" sz="1300" dirty="0"/>
                        <a:t>   ],</a:t>
                      </a:r>
                    </a:p>
                    <a:p>
                      <a:pPr marL="0" lvl="1" indent="0"/>
                      <a:r>
                        <a:rPr lang="it-IT" sz="1300" dirty="0"/>
                        <a:t>  "</a:t>
                      </a:r>
                      <a:r>
                        <a:rPr lang="it-IT" sz="1300" dirty="0" err="1"/>
                        <a:t>shipAdrs</a:t>
                      </a:r>
                      <a:r>
                        <a:rPr lang="it-IT" sz="1300" dirty="0"/>
                        <a:t>": {"street":"9th", "city":"</a:t>
                      </a:r>
                      <a:r>
                        <a:rPr lang="it-IT" sz="1300" dirty="0" err="1"/>
                        <a:t>NewYork</a:t>
                      </a:r>
                      <a:r>
                        <a:rPr lang="it-IT" sz="1300" dirty="0"/>
                        <a:t>", "state":"</a:t>
                      </a:r>
                      <a:r>
                        <a:rPr lang="it-IT" sz="1300" dirty="0" err="1"/>
                        <a:t>NewYork</a:t>
                      </a:r>
                      <a:r>
                        <a:rPr lang="it-IT" sz="1300" dirty="0"/>
                        <a:t>",</a:t>
                      </a:r>
                      <a:r>
                        <a:rPr lang="it-IT" sz="1300" baseline="0" dirty="0"/>
                        <a:t> </a:t>
                      </a:r>
                      <a:r>
                        <a:rPr lang="it-IT" sz="1300" dirty="0"/>
                        <a:t>code":10001}</a:t>
                      </a:r>
                    </a:p>
                    <a:p>
                      <a:pPr marL="0" lvl="1" indent="0"/>
                      <a:r>
                        <a:rPr lang="it-IT" sz="1300" dirty="0"/>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a:bodyPr>
          <a:lstStyle/>
          <a:p>
            <a:r>
              <a:rPr lang="en-US" dirty="0"/>
              <a:t>Data modeling: key-value</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graphicFrame>
        <p:nvGraphicFramePr>
          <p:cNvPr id="10" name="Tabella 9"/>
          <p:cNvGraphicFramePr>
            <a:graphicFrameLocks noGrp="1"/>
          </p:cNvGraphicFramePr>
          <p:nvPr>
            <p:extLst>
              <p:ext uri="{D42A27DB-BD31-4B8C-83A1-F6EECF244321}">
                <p14:modId xmlns:p14="http://schemas.microsoft.com/office/powerpoint/2010/main" val="2880139607"/>
              </p:ext>
            </p:extLst>
          </p:nvPr>
        </p:nvGraphicFramePr>
        <p:xfrm>
          <a:off x="7536287" y="2033380"/>
          <a:ext cx="1662557" cy="975360"/>
        </p:xfrm>
        <a:graphic>
          <a:graphicData uri="http://schemas.openxmlformats.org/drawingml/2006/table">
            <a:tbl>
              <a:tblPr firstRow="1" bandRow="1">
                <a:tableStyleId>{5C22544A-7EE6-4342-B048-85BDC9FD1C3A}</a:tableStyleId>
              </a:tblPr>
              <a:tblGrid>
                <a:gridCol w="917893">
                  <a:extLst>
                    <a:ext uri="{9D8B030D-6E8A-4147-A177-3AD203B41FA5}">
                      <a16:colId xmlns:a16="http://schemas.microsoft.com/office/drawing/2014/main" val="3874661683"/>
                    </a:ext>
                  </a:extLst>
                </a:gridCol>
                <a:gridCol w="744664">
                  <a:extLst>
                    <a:ext uri="{9D8B030D-6E8A-4147-A177-3AD203B41FA5}">
                      <a16:colId xmlns:a16="http://schemas.microsoft.com/office/drawing/2014/main" val="245531356"/>
                    </a:ext>
                  </a:extLst>
                </a:gridCol>
              </a:tblGrid>
              <a:tr h="173649">
                <a:tc>
                  <a:txBody>
                    <a:bodyPr/>
                    <a:lstStyle/>
                    <a:p>
                      <a:pPr algn="ctr"/>
                      <a:r>
                        <a:rPr lang="it-IT" b="0" dirty="0" err="1"/>
                        <a:t>key</a:t>
                      </a:r>
                      <a:endParaRPr lang="en-US" b="0" dirty="0"/>
                    </a:p>
                  </a:txBody>
                  <a:tcPr/>
                </a:tc>
                <a:tc>
                  <a:txBody>
                    <a:bodyPr/>
                    <a:lstStyle/>
                    <a:p>
                      <a:pPr algn="ctr"/>
                      <a:r>
                        <a:rPr lang="it-IT" b="0" dirty="0" err="1"/>
                        <a:t>value</a:t>
                      </a:r>
                      <a:endParaRPr lang="en-US" b="0" dirty="0"/>
                    </a:p>
                  </a:txBody>
                  <a:tcPr/>
                </a:tc>
                <a:extLst>
                  <a:ext uri="{0D108BD9-81ED-4DB2-BD59-A6C34878D82A}">
                    <a16:rowId xmlns:a16="http://schemas.microsoft.com/office/drawing/2014/main" val="1304542446"/>
                  </a:ext>
                </a:extLst>
              </a:tr>
              <a:tr h="173649">
                <a:tc>
                  <a:txBody>
                    <a:bodyPr/>
                    <a:lstStyle/>
                    <a:p>
                      <a:r>
                        <a:rPr lang="it-IT" sz="1400" dirty="0"/>
                        <a:t>p-1:name</a:t>
                      </a:r>
                      <a:endParaRPr lang="en-US" sz="1400" dirty="0"/>
                    </a:p>
                  </a:txBody>
                  <a:tcPr/>
                </a:tc>
                <a:tc>
                  <a:txBody>
                    <a:bodyPr/>
                    <a:lstStyle/>
                    <a:p>
                      <a:r>
                        <a:rPr lang="it-IT" sz="1400" dirty="0"/>
                        <a:t>Cola</a:t>
                      </a:r>
                      <a:endParaRPr lang="en-US" sz="1400" dirty="0"/>
                    </a:p>
                  </a:txBody>
                  <a:tcPr/>
                </a:tc>
                <a:extLst>
                  <a:ext uri="{0D108BD9-81ED-4DB2-BD59-A6C34878D82A}">
                    <a16:rowId xmlns:a16="http://schemas.microsoft.com/office/drawing/2014/main" val="1828053074"/>
                  </a:ext>
                </a:extLst>
              </a:tr>
              <a:tr h="173649">
                <a:tc>
                  <a:txBody>
                    <a:bodyPr/>
                    <a:lstStyle/>
                    <a:p>
                      <a:r>
                        <a:rPr lang="it-IT" sz="1400" dirty="0"/>
                        <a:t>p-2:name</a:t>
                      </a:r>
                      <a:endParaRPr lang="en-US" sz="1400" dirty="0"/>
                    </a:p>
                  </a:txBody>
                  <a:tcPr/>
                </a:tc>
                <a:tc>
                  <a:txBody>
                    <a:bodyPr/>
                    <a:lstStyle/>
                    <a:p>
                      <a:r>
                        <a:rPr lang="it-IT" sz="1400" dirty="0"/>
                        <a:t>Fanta</a:t>
                      </a:r>
                      <a:endParaRPr lang="en-US" sz="1400" dirty="0"/>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3025852" y="1692559"/>
            <a:ext cx="2210862" cy="369332"/>
          </a:xfrm>
          <a:prstGeom prst="rect">
            <a:avLst/>
          </a:prstGeom>
          <a:noFill/>
        </p:spPr>
        <p:txBody>
          <a:bodyPr wrap="none" rtlCol="0">
            <a:spAutoFit/>
          </a:bodyPr>
          <a:lstStyle/>
          <a:p>
            <a:r>
              <a:rPr lang="it-IT" i="1" dirty="0" err="1" smtClean="0">
                <a:solidFill>
                  <a:schemeClr val="tx1">
                    <a:lumMod val="75000"/>
                    <a:lumOff val="25000"/>
                  </a:schemeClr>
                </a:solidFill>
                <a:latin typeface="Helvetica" panose="020B0604020202020204" pitchFamily="34" charset="0"/>
                <a:cs typeface="Helvetica" panose="020B0604020202020204" pitchFamily="34" charset="0"/>
              </a:rPr>
              <a:t>Customer</a:t>
            </a:r>
            <a:r>
              <a:rPr lang="it-IT" dirty="0" smtClean="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7426056" y="1690688"/>
            <a:ext cx="2005677"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Product</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pic>
        <p:nvPicPr>
          <p:cNvPr id="12" name="Immagine 11"/>
          <p:cNvPicPr>
            <a:picLocks noChangeAspect="1"/>
          </p:cNvPicPr>
          <p:nvPr/>
        </p:nvPicPr>
        <p:blipFill>
          <a:blip r:embed="rId2"/>
          <a:stretch>
            <a:fillRect/>
          </a:stretch>
        </p:blipFill>
        <p:spPr>
          <a:xfrm>
            <a:off x="8052457" y="3561098"/>
            <a:ext cx="3484345" cy="2679778"/>
          </a:xfrm>
          <a:prstGeom prst="rect">
            <a:avLst/>
          </a:prstGeom>
          <a:ln>
            <a:noFill/>
          </a:ln>
        </p:spPr>
      </p:pic>
      <p:sp>
        <p:nvSpPr>
          <p:cNvPr id="14" name="Rettangolo 13"/>
          <p:cNvSpPr/>
          <p:nvPr/>
        </p:nvSpPr>
        <p:spPr>
          <a:xfrm>
            <a:off x="7945494" y="3404911"/>
            <a:ext cx="979677" cy="71228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tangolo 14"/>
          <p:cNvSpPr/>
          <p:nvPr/>
        </p:nvSpPr>
        <p:spPr>
          <a:xfrm>
            <a:off x="10341665" y="5310492"/>
            <a:ext cx="99867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tangolo 15"/>
          <p:cNvSpPr/>
          <p:nvPr/>
        </p:nvSpPr>
        <p:spPr>
          <a:xfrm>
            <a:off x="7997346" y="3478512"/>
            <a:ext cx="979677" cy="28333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igura a mano libera 5"/>
          <p:cNvSpPr/>
          <p:nvPr/>
        </p:nvSpPr>
        <p:spPr>
          <a:xfrm>
            <a:off x="8045450" y="3530600"/>
            <a:ext cx="3429000" cy="2698750"/>
          </a:xfrm>
          <a:custGeom>
            <a:avLst/>
            <a:gdLst>
              <a:gd name="connsiteX0" fmla="*/ 6350 w 3429000"/>
              <a:gd name="connsiteY0" fmla="*/ 0 h 2698750"/>
              <a:gd name="connsiteX1" fmla="*/ 3429000 w 3429000"/>
              <a:gd name="connsiteY1" fmla="*/ 0 h 2698750"/>
              <a:gd name="connsiteX2" fmla="*/ 3403600 w 3429000"/>
              <a:gd name="connsiteY2" fmla="*/ 2698750 h 2698750"/>
              <a:gd name="connsiteX3" fmla="*/ 12700 w 3429000"/>
              <a:gd name="connsiteY3" fmla="*/ 2698750 h 2698750"/>
              <a:gd name="connsiteX4" fmla="*/ 12700 w 3429000"/>
              <a:gd name="connsiteY4" fmla="*/ 1752600 h 2698750"/>
              <a:gd name="connsiteX5" fmla="*/ 1263650 w 3429000"/>
              <a:gd name="connsiteY5" fmla="*/ 1746250 h 2698750"/>
              <a:gd name="connsiteX6" fmla="*/ 1250950 w 3429000"/>
              <a:gd name="connsiteY6" fmla="*/ 869950 h 2698750"/>
              <a:gd name="connsiteX7" fmla="*/ 0 w 3429000"/>
              <a:gd name="connsiteY7" fmla="*/ 876300 h 2698750"/>
              <a:gd name="connsiteX8" fmla="*/ 6350 w 3429000"/>
              <a:gd name="connsiteY8" fmla="*/ 69850 h 2698750"/>
              <a:gd name="connsiteX9" fmla="*/ 6350 w 3429000"/>
              <a:gd name="connsiteY9" fmla="*/ 0 h 26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0" h="2698750">
                <a:moveTo>
                  <a:pt x="6350" y="0"/>
                </a:moveTo>
                <a:lnTo>
                  <a:pt x="3429000" y="0"/>
                </a:lnTo>
                <a:lnTo>
                  <a:pt x="3403600" y="2698750"/>
                </a:lnTo>
                <a:lnTo>
                  <a:pt x="12700" y="2698750"/>
                </a:lnTo>
                <a:lnTo>
                  <a:pt x="12700" y="1752600"/>
                </a:lnTo>
                <a:lnTo>
                  <a:pt x="1263650" y="1746250"/>
                </a:lnTo>
                <a:lnTo>
                  <a:pt x="1250950" y="869950"/>
                </a:lnTo>
                <a:lnTo>
                  <a:pt x="0" y="876300"/>
                </a:lnTo>
                <a:cubicBezTo>
                  <a:pt x="2117" y="607483"/>
                  <a:pt x="4233" y="338667"/>
                  <a:pt x="6350" y="69850"/>
                </a:cubicBezTo>
                <a:lnTo>
                  <a:pt x="6350" y="0"/>
                </a:ln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diritto 17"/>
          <p:cNvCxnSpPr/>
          <p:nvPr/>
        </p:nvCxnSpPr>
        <p:spPr>
          <a:xfrm>
            <a:off x="609600" y="3580148"/>
            <a:ext cx="0" cy="2668252"/>
          </a:xfrm>
          <a:prstGeom prst="lin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ttore diritto 18"/>
          <p:cNvCxnSpPr/>
          <p:nvPr/>
        </p:nvCxnSpPr>
        <p:spPr>
          <a:xfrm>
            <a:off x="609600" y="2747698"/>
            <a:ext cx="0" cy="762564"/>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Connettore diritto 20"/>
          <p:cNvCxnSpPr/>
          <p:nvPr/>
        </p:nvCxnSpPr>
        <p:spPr>
          <a:xfrm>
            <a:off x="609600" y="2390938"/>
            <a:ext cx="0" cy="280560"/>
          </a:xfrm>
          <a:prstGeom prst="lin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Connettore diritto 22"/>
          <p:cNvCxnSpPr/>
          <p:nvPr/>
        </p:nvCxnSpPr>
        <p:spPr>
          <a:xfrm>
            <a:off x="9245572" y="2409988"/>
            <a:ext cx="28" cy="598752"/>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47017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Data modeling: document-based</a:t>
            </a:r>
          </a:p>
        </p:txBody>
      </p:sp>
      <p:sp>
        <p:nvSpPr>
          <p:cNvPr id="3" name="Segnaposto contenuto 2"/>
          <p:cNvSpPr>
            <a:spLocks noGrp="1"/>
          </p:cNvSpPr>
          <p:nvPr>
            <p:ph idx="1"/>
          </p:nvPr>
        </p:nvSpPr>
        <p:spPr>
          <a:xfrm>
            <a:off x="2622056" y="1846220"/>
            <a:ext cx="7543801" cy="4023360"/>
          </a:xfrm>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
        <p:nvSpPr>
          <p:cNvPr id="12" name="CasellaDiTesto 11"/>
          <p:cNvSpPr txBox="1"/>
          <p:nvPr/>
        </p:nvSpPr>
        <p:spPr>
          <a:xfrm>
            <a:off x="562956" y="2038113"/>
            <a:ext cx="6245556" cy="3600986"/>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200" dirty="0"/>
              <a:t>{    </a:t>
            </a:r>
          </a:p>
          <a:p>
            <a:r>
              <a:rPr lang="it-IT" sz="1200" dirty="0"/>
              <a:t>   "_id": 1,</a:t>
            </a:r>
          </a:p>
          <a:p>
            <a:r>
              <a:rPr lang="it-IT" sz="1200" dirty="0"/>
              <a:t>   "</a:t>
            </a:r>
            <a:r>
              <a:rPr lang="it-IT" sz="1200" dirty="0" err="1"/>
              <a:t>name</a:t>
            </a:r>
            <a:r>
              <a:rPr lang="it-IT" sz="1200" dirty="0"/>
              <a:t>": "Martin",</a:t>
            </a:r>
          </a:p>
          <a:p>
            <a:r>
              <a:rPr lang="it-IT" sz="1200" dirty="0"/>
              <a:t>   "</a:t>
            </a:r>
            <a:r>
              <a:rPr lang="it-IT" sz="1200" dirty="0" err="1"/>
              <a:t>adrs</a:t>
            </a:r>
            <a:r>
              <a:rPr lang="it-IT" sz="1200" dirty="0"/>
              <a:t>": [ </a:t>
            </a:r>
          </a:p>
          <a:p>
            <a:r>
              <a:rPr lang="it-IT" sz="1200" dirty="0"/>
              <a:t>      {"</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br>
              <a:rPr lang="it-IT" sz="1200" dirty="0"/>
            </a:b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   "</a:t>
            </a:r>
            <a:r>
              <a:rPr lang="it-IT" sz="1200" dirty="0" err="1"/>
              <a:t>orders</a:t>
            </a:r>
            <a:r>
              <a:rPr lang="it-IT" sz="1200" dirty="0"/>
              <a:t>": [ {</a:t>
            </a:r>
          </a:p>
          <a:p>
            <a:r>
              <a:rPr lang="it-IT" sz="1200" dirty="0"/>
              <a:t>      "</a:t>
            </a:r>
            <a:r>
              <a:rPr lang="it-IT" sz="1200" dirty="0" err="1"/>
              <a:t>orderpayments</a:t>
            </a:r>
            <a:r>
              <a:rPr lang="it-IT" sz="1200" dirty="0"/>
              <a:t>":[ </a:t>
            </a:r>
          </a:p>
          <a:p>
            <a:r>
              <a:rPr lang="it-IT" sz="1200" dirty="0"/>
              <a:t>         {"card":477, "</a:t>
            </a:r>
            <a:r>
              <a:rPr lang="it-IT" sz="1200" dirty="0" err="1"/>
              <a:t>billadrs</a:t>
            </a:r>
            <a:r>
              <a:rPr lang="it-IT" sz="1200" dirty="0"/>
              <a:t>": {"</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p>
          <a:p>
            <a:r>
              <a:rPr lang="it-IT" sz="1200" dirty="0"/>
              <a:t>         {"card":457, "</a:t>
            </a:r>
            <a:r>
              <a:rPr lang="it-IT" sz="1200" dirty="0" err="1"/>
              <a:t>billadrs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      "</a:t>
            </a:r>
            <a:r>
              <a:rPr lang="it-IT" sz="1200" dirty="0" err="1"/>
              <a:t>products</a:t>
            </a:r>
            <a:r>
              <a:rPr lang="it-IT" sz="1200" dirty="0"/>
              <a:t>":[ </a:t>
            </a:r>
          </a:p>
          <a:p>
            <a:r>
              <a:rPr lang="it-IT" sz="1200" dirty="0"/>
              <a:t>         {"id":1, "</a:t>
            </a:r>
            <a:r>
              <a:rPr lang="it-IT" sz="1200" dirty="0" err="1"/>
              <a:t>name</a:t>
            </a:r>
            <a:r>
              <a:rPr lang="it-IT" sz="1200" dirty="0"/>
              <a:t>":"Cola", "price":12.4},</a:t>
            </a:r>
          </a:p>
          <a:p>
            <a:r>
              <a:rPr lang="it-IT" sz="1200" dirty="0"/>
              <a:t>         {"id":2, "</a:t>
            </a:r>
            <a:r>
              <a:rPr lang="it-IT" sz="1200" dirty="0" err="1"/>
              <a:t>name</a:t>
            </a:r>
            <a:r>
              <a:rPr lang="it-IT" sz="1200" dirty="0"/>
              <a:t>":"Fanta", "price":14.4}</a:t>
            </a:r>
          </a:p>
          <a:p>
            <a:r>
              <a:rPr lang="it-IT" sz="1200" dirty="0"/>
              <a:t>      ],</a:t>
            </a:r>
          </a:p>
          <a:p>
            <a:r>
              <a:rPr lang="it-IT" sz="1200" dirty="0"/>
              <a:t>      "</a:t>
            </a:r>
            <a:r>
              <a:rPr lang="it-IT" sz="1200" dirty="0" err="1"/>
              <a:t>shipAdrs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a:t>
            </a:r>
          </a:p>
        </p:txBody>
      </p:sp>
      <p:sp>
        <p:nvSpPr>
          <p:cNvPr id="14" name="CasellaDiTesto 13"/>
          <p:cNvSpPr txBox="1"/>
          <p:nvPr/>
        </p:nvSpPr>
        <p:spPr>
          <a:xfrm>
            <a:off x="7130096" y="2038113"/>
            <a:ext cx="1310615" cy="103874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dirty="0"/>
              <a:t>{</a:t>
            </a:r>
            <a:r>
              <a:rPr lang="it-IT" sz="1200" dirty="0"/>
              <a:t> </a:t>
            </a:r>
          </a:p>
          <a:p>
            <a:pPr lvl="1" indent="-457200"/>
            <a:r>
              <a:rPr lang="it-IT" sz="1200" dirty="0"/>
              <a:t>   "_id":1,</a:t>
            </a:r>
          </a:p>
          <a:p>
            <a:pPr lvl="1" indent="-457200"/>
            <a:r>
              <a:rPr lang="it-IT" sz="1200" dirty="0"/>
              <a:t>   "</a:t>
            </a:r>
            <a:r>
              <a:rPr lang="it-IT" sz="1200" dirty="0" err="1"/>
              <a:t>name</a:t>
            </a:r>
            <a:r>
              <a:rPr lang="it-IT" sz="1200" dirty="0"/>
              <a:t>":"Cola",</a:t>
            </a:r>
          </a:p>
          <a:p>
            <a:pPr lvl="1" indent="-457200"/>
            <a:r>
              <a:rPr lang="it-IT" sz="1200" dirty="0"/>
              <a:t>   "price":12.4</a:t>
            </a:r>
          </a:p>
          <a:p>
            <a:pPr lvl="1" indent="-457200"/>
            <a:r>
              <a:rPr lang="it-IT" sz="1200" dirty="0"/>
              <a:t>}</a:t>
            </a:r>
          </a:p>
        </p:txBody>
      </p:sp>
      <p:sp>
        <p:nvSpPr>
          <p:cNvPr id="13" name="CasellaDiTesto 12"/>
          <p:cNvSpPr txBox="1"/>
          <p:nvPr/>
        </p:nvSpPr>
        <p:spPr>
          <a:xfrm>
            <a:off x="2657408" y="1691248"/>
            <a:ext cx="2210862" cy="369332"/>
          </a:xfrm>
          <a:prstGeom prst="rect">
            <a:avLst/>
          </a:prstGeom>
          <a:noFill/>
        </p:spPr>
        <p:txBody>
          <a:bodyPr wrap="none" rtlCol="0">
            <a:spAutoFit/>
          </a:bodyPr>
          <a:lstStyle/>
          <a:p>
            <a:r>
              <a:rPr lang="it-IT" i="1" dirty="0" err="1">
                <a:solidFill>
                  <a:schemeClr val="tx1">
                    <a:lumMod val="75000"/>
                    <a:lumOff val="25000"/>
                  </a:schemeClr>
                </a:solidFill>
                <a:latin typeface="Helvetica" panose="020B0604020202020204" pitchFamily="34" charset="0"/>
                <a:cs typeface="Helvetica" panose="020B0604020202020204" pitchFamily="34" charset="0"/>
              </a:rPr>
              <a:t>Customer</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6843894" y="1683134"/>
            <a:ext cx="2005677"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Product</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567341" y="2049654"/>
            <a:ext cx="1310615" cy="10156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pPr lvl="1" indent="-457200"/>
            <a:r>
              <a:rPr lang="it-IT" sz="1200" dirty="0"/>
              <a:t>{ </a:t>
            </a:r>
          </a:p>
          <a:p>
            <a:pPr lvl="1" indent="-457200"/>
            <a:r>
              <a:rPr lang="it-IT" sz="1200" dirty="0"/>
              <a:t>   "_id":1,</a:t>
            </a:r>
          </a:p>
          <a:p>
            <a:pPr lvl="1" indent="-457200"/>
            <a:r>
              <a:rPr lang="it-IT" sz="1200" dirty="0"/>
              <a:t>   "</a:t>
            </a:r>
            <a:r>
              <a:rPr lang="it-IT" sz="1200" dirty="0" err="1"/>
              <a:t>name</a:t>
            </a:r>
            <a:r>
              <a:rPr lang="it-IT" sz="1200" dirty="0"/>
              <a:t>":"Fanta",</a:t>
            </a:r>
          </a:p>
          <a:p>
            <a:pPr lvl="1" indent="-457200"/>
            <a:r>
              <a:rPr lang="it-IT" sz="1200" dirty="0"/>
              <a:t>   "price":14.4</a:t>
            </a:r>
          </a:p>
          <a:p>
            <a:pPr lvl="1" indent="-457200"/>
            <a:r>
              <a:rPr lang="it-IT" sz="1200" dirty="0"/>
              <a:t>}</a:t>
            </a:r>
          </a:p>
        </p:txBody>
      </p:sp>
      <p:pic>
        <p:nvPicPr>
          <p:cNvPr id="10" name="Immagine 9"/>
          <p:cNvPicPr>
            <a:picLocks noChangeAspect="1"/>
          </p:cNvPicPr>
          <p:nvPr/>
        </p:nvPicPr>
        <p:blipFill>
          <a:blip r:embed="rId2"/>
          <a:stretch>
            <a:fillRect/>
          </a:stretch>
        </p:blipFill>
        <p:spPr>
          <a:xfrm>
            <a:off x="8052457" y="3561098"/>
            <a:ext cx="3484345" cy="2679778"/>
          </a:xfrm>
          <a:prstGeom prst="rect">
            <a:avLst/>
          </a:prstGeom>
          <a:ln>
            <a:noFill/>
          </a:ln>
        </p:spPr>
      </p:pic>
      <p:sp>
        <p:nvSpPr>
          <p:cNvPr id="17" name="Rettangolo 16"/>
          <p:cNvSpPr/>
          <p:nvPr/>
        </p:nvSpPr>
        <p:spPr>
          <a:xfrm>
            <a:off x="10341665" y="5310492"/>
            <a:ext cx="998670" cy="6096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tangolo 17"/>
          <p:cNvSpPr/>
          <p:nvPr/>
        </p:nvSpPr>
        <p:spPr>
          <a:xfrm>
            <a:off x="7997346" y="3478512"/>
            <a:ext cx="3412456" cy="28333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5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Data modeling: document-based</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12" name="CasellaDiTesto 11"/>
          <p:cNvSpPr txBox="1"/>
          <p:nvPr/>
        </p:nvSpPr>
        <p:spPr>
          <a:xfrm>
            <a:off x="567015" y="1956862"/>
            <a:ext cx="4651786" cy="1569660"/>
          </a:xfrm>
          <a:prstGeom prst="rect">
            <a:avLst/>
          </a:prstGeom>
          <a:solidFill>
            <a:schemeClr val="accent4">
              <a:lumMod val="40000"/>
              <a:lumOff val="6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dirty="0"/>
              <a:t>{</a:t>
            </a:r>
          </a:p>
          <a:p>
            <a:r>
              <a:rPr lang="it-IT" dirty="0"/>
              <a:t>   "_id": 1,</a:t>
            </a:r>
          </a:p>
          <a:p>
            <a:r>
              <a:rPr lang="it-IT" dirty="0"/>
              <a:t>   "</a:t>
            </a:r>
            <a:r>
              <a:rPr lang="it-IT" dirty="0" err="1"/>
              <a:t>name</a:t>
            </a:r>
            <a:r>
              <a:rPr lang="it-IT" dirty="0"/>
              <a:t>": "Martin",</a:t>
            </a:r>
          </a:p>
          <a:p>
            <a:r>
              <a:rPr lang="it-IT" dirty="0"/>
              <a:t>   "</a:t>
            </a:r>
            <a:r>
              <a:rPr lang="it-IT" dirty="0" err="1"/>
              <a:t>adrs</a:t>
            </a:r>
            <a:r>
              <a:rPr lang="it-IT" dirty="0"/>
              <a:t>": [ </a:t>
            </a:r>
          </a:p>
          <a:p>
            <a:r>
              <a:rPr lang="it-IT" dirty="0"/>
              <a:t>      {"</a:t>
            </a:r>
            <a:r>
              <a:rPr lang="it-IT" dirty="0" err="1"/>
              <a:t>street</a:t>
            </a:r>
            <a:r>
              <a:rPr lang="it-IT" dirty="0"/>
              <a:t>":"Adam", "</a:t>
            </a:r>
            <a:r>
              <a:rPr lang="it-IT" dirty="0" err="1"/>
              <a:t>city":"Chicago</a:t>
            </a:r>
            <a:r>
              <a:rPr lang="it-IT" dirty="0"/>
              <a:t>", "state":"</a:t>
            </a:r>
            <a:r>
              <a:rPr lang="it-IT" dirty="0" err="1"/>
              <a:t>illinois</a:t>
            </a:r>
            <a:r>
              <a:rPr lang="it-IT" dirty="0"/>
              <a:t>", "code":60007}, </a:t>
            </a:r>
            <a:br>
              <a:rPr lang="it-IT" dirty="0"/>
            </a:br>
            <a:r>
              <a:rPr lang="it-IT" dirty="0"/>
              <a:t>      {"street":"9th", "city":"</a:t>
            </a:r>
            <a:r>
              <a:rPr lang="it-IT" dirty="0" err="1"/>
              <a:t>NewYork</a:t>
            </a:r>
            <a:r>
              <a:rPr lang="it-IT" dirty="0"/>
              <a:t>", "state":"</a:t>
            </a:r>
            <a:r>
              <a:rPr lang="it-IT" dirty="0" err="1"/>
              <a:t>NewYork</a:t>
            </a:r>
            <a:r>
              <a:rPr lang="it-IT" dirty="0"/>
              <a:t>", "code":10001}</a:t>
            </a:r>
          </a:p>
          <a:p>
            <a:r>
              <a:rPr lang="it-IT" dirty="0"/>
              <a:t>   ]</a:t>
            </a:r>
          </a:p>
          <a:p>
            <a:r>
              <a:rPr lang="it-IT" dirty="0"/>
              <a:t>}</a:t>
            </a:r>
          </a:p>
        </p:txBody>
      </p:sp>
      <p:sp>
        <p:nvSpPr>
          <p:cNvPr id="9" name="CasellaDiTesto 8"/>
          <p:cNvSpPr txBox="1"/>
          <p:nvPr/>
        </p:nvSpPr>
        <p:spPr>
          <a:xfrm>
            <a:off x="567015" y="3678021"/>
            <a:ext cx="6104492" cy="2492990"/>
          </a:xfrm>
          <a:prstGeom prst="rect">
            <a:avLst/>
          </a:prstGeo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dirty="0"/>
              <a:t>{</a:t>
            </a:r>
          </a:p>
          <a:p>
            <a:r>
              <a:rPr lang="it-IT" sz="1200" dirty="0"/>
              <a:t>   "_id": 1,</a:t>
            </a:r>
          </a:p>
          <a:p>
            <a:r>
              <a:rPr lang="it-IT" sz="1200" dirty="0"/>
              <a:t>   "customer":1,</a:t>
            </a:r>
          </a:p>
          <a:p>
            <a:r>
              <a:rPr lang="it-IT" sz="1200" dirty="0"/>
              <a:t>   "</a:t>
            </a:r>
            <a:r>
              <a:rPr lang="it-IT" sz="1200" dirty="0" err="1"/>
              <a:t>orderpayments</a:t>
            </a:r>
            <a:r>
              <a:rPr lang="it-IT" sz="1200" dirty="0"/>
              <a:t>":[ </a:t>
            </a:r>
          </a:p>
          <a:p>
            <a:r>
              <a:rPr lang="it-IT" sz="1200" dirty="0"/>
              <a:t>      {"card":477, "</a:t>
            </a:r>
            <a:r>
              <a:rPr lang="it-IT" sz="1200" dirty="0" err="1"/>
              <a:t>billadrs</a:t>
            </a:r>
            <a:r>
              <a:rPr lang="it-IT" sz="1200" dirty="0"/>
              <a:t>":{"</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p>
          <a:p>
            <a:pPr marL="0" lvl="1"/>
            <a:r>
              <a:rPr lang="it-IT" sz="1200" dirty="0"/>
              <a:t>      {"card":457, "</a:t>
            </a:r>
            <a:r>
              <a:rPr lang="it-IT" sz="1200" dirty="0" err="1"/>
              <a:t>billadrs</a:t>
            </a:r>
            <a:r>
              <a:rPr lang="it-IT" sz="1200" dirty="0"/>
              <a:t>":{"street":"9th", "city":"</a:t>
            </a:r>
            <a:r>
              <a:rPr lang="it-IT" sz="1200" dirty="0" err="1"/>
              <a:t>NewYork</a:t>
            </a:r>
            <a:r>
              <a:rPr lang="it-IT" sz="1200" dirty="0"/>
              <a:t>", "state":"</a:t>
            </a:r>
            <a:r>
              <a:rPr lang="it-IT" sz="1200" dirty="0" err="1"/>
              <a:t>NewYork</a:t>
            </a:r>
            <a:r>
              <a:rPr lang="it-IT" sz="1200" dirty="0"/>
              <a:t>", "code":10001}}</a:t>
            </a:r>
          </a:p>
          <a:p>
            <a:pPr marL="0" lvl="1"/>
            <a:r>
              <a:rPr lang="it-IT" sz="1200" dirty="0"/>
              <a:t>   ],</a:t>
            </a:r>
          </a:p>
          <a:p>
            <a:pPr marL="0" lvl="1"/>
            <a:r>
              <a:rPr lang="it-IT" sz="1200" dirty="0"/>
              <a:t>   "</a:t>
            </a:r>
            <a:r>
              <a:rPr lang="it-IT" sz="1200" dirty="0" err="1"/>
              <a:t>products</a:t>
            </a:r>
            <a:r>
              <a:rPr lang="it-IT" sz="1200" dirty="0"/>
              <a:t>": [ </a:t>
            </a:r>
          </a:p>
          <a:p>
            <a:pPr marL="0" lvl="1"/>
            <a:r>
              <a:rPr lang="it-IT" sz="1200" dirty="0"/>
              <a:t>      {"id":1, "</a:t>
            </a:r>
            <a:r>
              <a:rPr lang="it-IT" sz="1200" dirty="0" err="1"/>
              <a:t>name</a:t>
            </a:r>
            <a:r>
              <a:rPr lang="it-IT" sz="1200" dirty="0"/>
              <a:t>":"Cola", "price":12.4},</a:t>
            </a:r>
          </a:p>
          <a:p>
            <a:pPr marL="0" lvl="1"/>
            <a:r>
              <a:rPr lang="it-IT" sz="1200" dirty="0"/>
              <a:t>      {"id":2, "</a:t>
            </a:r>
            <a:r>
              <a:rPr lang="it-IT" sz="1200" dirty="0" err="1"/>
              <a:t>name</a:t>
            </a:r>
            <a:r>
              <a:rPr lang="it-IT" sz="1200" dirty="0"/>
              <a:t>":"Fanta", "price":14.4}</a:t>
            </a:r>
          </a:p>
          <a:p>
            <a:pPr marL="0" lvl="1"/>
            <a:r>
              <a:rPr lang="it-IT" sz="1200" dirty="0"/>
              <a:t>   ],</a:t>
            </a:r>
          </a:p>
          <a:p>
            <a:pPr marL="0" lvl="1"/>
            <a:r>
              <a:rPr lang="it-IT" sz="1200" dirty="0"/>
              <a:t>   "</a:t>
            </a:r>
            <a:r>
              <a:rPr lang="it-IT" sz="1200" dirty="0" err="1"/>
              <a:t>shipAdrs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a:t>
            </a:r>
          </a:p>
        </p:txBody>
      </p:sp>
      <p:sp>
        <p:nvSpPr>
          <p:cNvPr id="10" name="CasellaDiTesto 9"/>
          <p:cNvSpPr txBox="1"/>
          <p:nvPr/>
        </p:nvSpPr>
        <p:spPr>
          <a:xfrm>
            <a:off x="7113945" y="1945320"/>
            <a:ext cx="1310615" cy="103874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dirty="0"/>
              <a:t>{</a:t>
            </a:r>
            <a:r>
              <a:rPr lang="it-IT" sz="1200" dirty="0"/>
              <a:t> </a:t>
            </a:r>
          </a:p>
          <a:p>
            <a:pPr lvl="1" indent="-457200"/>
            <a:r>
              <a:rPr lang="it-IT" sz="1200" dirty="0"/>
              <a:t>   "_id":1,</a:t>
            </a:r>
          </a:p>
          <a:p>
            <a:pPr lvl="1" indent="-457200"/>
            <a:r>
              <a:rPr lang="it-IT" sz="1200" dirty="0"/>
              <a:t>   "</a:t>
            </a:r>
            <a:r>
              <a:rPr lang="it-IT" sz="1200" dirty="0" err="1"/>
              <a:t>name</a:t>
            </a:r>
            <a:r>
              <a:rPr lang="it-IT" sz="1200" dirty="0"/>
              <a:t>":"Cola",</a:t>
            </a:r>
          </a:p>
          <a:p>
            <a:pPr lvl="1" indent="-457200"/>
            <a:r>
              <a:rPr lang="it-IT" sz="1200" dirty="0"/>
              <a:t>   "price":12.4</a:t>
            </a:r>
          </a:p>
          <a:p>
            <a:pPr lvl="1" indent="-457200"/>
            <a:r>
              <a:rPr lang="it-IT" sz="1200" dirty="0"/>
              <a:t>}</a:t>
            </a:r>
          </a:p>
        </p:txBody>
      </p:sp>
      <p:sp>
        <p:nvSpPr>
          <p:cNvPr id="11" name="CasellaDiTesto 10"/>
          <p:cNvSpPr txBox="1"/>
          <p:nvPr/>
        </p:nvSpPr>
        <p:spPr>
          <a:xfrm>
            <a:off x="5218801" y="1941078"/>
            <a:ext cx="1184940" cy="646331"/>
          </a:xfrm>
          <a:prstGeom prst="rect">
            <a:avLst/>
          </a:prstGeom>
          <a:noFill/>
        </p:spPr>
        <p:txBody>
          <a:bodyPr wrap="none" rtlCol="0">
            <a:spAutoFit/>
          </a:bodyPr>
          <a:lstStyle/>
          <a:p>
            <a:r>
              <a:rPr lang="it-IT" i="1" dirty="0"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i="1" dirty="0">
              <a:solidFill>
                <a:schemeClr val="tx1">
                  <a:lumMod val="75000"/>
                  <a:lumOff val="25000"/>
                </a:schemeClr>
              </a:solidFill>
              <a:latin typeface="Helvetica" panose="020B0604020202020204" pitchFamily="34" charset="0"/>
              <a:cs typeface="Helvetica" panose="020B0604020202020204" pitchFamily="34" charset="0"/>
            </a:endParaRP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919684" y="1941078"/>
            <a:ext cx="1146468" cy="646331"/>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Product</a:t>
            </a: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586550" y="1956862"/>
            <a:ext cx="1310615" cy="10156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pPr lvl="1" indent="-457200"/>
            <a:r>
              <a:rPr lang="it-IT" sz="1200" dirty="0"/>
              <a:t>{ </a:t>
            </a:r>
          </a:p>
          <a:p>
            <a:pPr lvl="1" indent="-457200"/>
            <a:r>
              <a:rPr lang="it-IT" sz="1200" dirty="0"/>
              <a:t>   "_id":1,</a:t>
            </a:r>
          </a:p>
          <a:p>
            <a:pPr lvl="1" indent="-457200"/>
            <a:r>
              <a:rPr lang="it-IT" sz="1200" dirty="0"/>
              <a:t>   "</a:t>
            </a:r>
            <a:r>
              <a:rPr lang="it-IT" sz="1200" dirty="0" err="1"/>
              <a:t>name</a:t>
            </a:r>
            <a:r>
              <a:rPr lang="it-IT" sz="1200" dirty="0"/>
              <a:t>":"Fanta",</a:t>
            </a:r>
          </a:p>
          <a:p>
            <a:pPr lvl="1" indent="-457200"/>
            <a:r>
              <a:rPr lang="it-IT" sz="1200" dirty="0"/>
              <a:t>   "price":14.4</a:t>
            </a:r>
          </a:p>
          <a:p>
            <a:pPr lvl="1" indent="-457200"/>
            <a:r>
              <a:rPr lang="it-IT" sz="1200" dirty="0"/>
              <a:t>}</a:t>
            </a:r>
          </a:p>
        </p:txBody>
      </p:sp>
      <p:sp>
        <p:nvSpPr>
          <p:cNvPr id="16" name="CasellaDiTesto 15"/>
          <p:cNvSpPr txBox="1"/>
          <p:nvPr/>
        </p:nvSpPr>
        <p:spPr>
          <a:xfrm>
            <a:off x="6658865" y="3578402"/>
            <a:ext cx="1146468" cy="646331"/>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Order</a:t>
            </a: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pic>
        <p:nvPicPr>
          <p:cNvPr id="19" name="Immagine 18"/>
          <p:cNvPicPr>
            <a:picLocks noChangeAspect="1"/>
          </p:cNvPicPr>
          <p:nvPr/>
        </p:nvPicPr>
        <p:blipFill>
          <a:blip r:embed="rId2"/>
          <a:stretch>
            <a:fillRect/>
          </a:stretch>
        </p:blipFill>
        <p:spPr>
          <a:xfrm>
            <a:off x="8052457" y="3561098"/>
            <a:ext cx="3484345" cy="2679778"/>
          </a:xfrm>
          <a:prstGeom prst="rect">
            <a:avLst/>
          </a:prstGeom>
          <a:ln>
            <a:noFill/>
          </a:ln>
        </p:spPr>
      </p:pic>
      <p:sp>
        <p:nvSpPr>
          <p:cNvPr id="20" name="Rettangolo 19"/>
          <p:cNvSpPr/>
          <p:nvPr/>
        </p:nvSpPr>
        <p:spPr>
          <a:xfrm>
            <a:off x="10341665" y="5310492"/>
            <a:ext cx="998670" cy="6096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tangolo 20"/>
          <p:cNvSpPr/>
          <p:nvPr/>
        </p:nvSpPr>
        <p:spPr>
          <a:xfrm>
            <a:off x="7997346" y="3478512"/>
            <a:ext cx="1051404" cy="28333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igura a mano libera 21"/>
          <p:cNvSpPr/>
          <p:nvPr/>
        </p:nvSpPr>
        <p:spPr>
          <a:xfrm>
            <a:off x="8052457" y="3572639"/>
            <a:ext cx="3423158" cy="2668237"/>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137769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Data modeling: wide-column</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graphicFrame>
        <p:nvGraphicFramePr>
          <p:cNvPr id="4" name="Tabella 3"/>
          <p:cNvGraphicFramePr>
            <a:graphicFrameLocks noGrp="1"/>
          </p:cNvGraphicFramePr>
          <p:nvPr>
            <p:extLst>
              <p:ext uri="{D42A27DB-BD31-4B8C-83A1-F6EECF244321}">
                <p14:modId xmlns:p14="http://schemas.microsoft.com/office/powerpoint/2010/main" val="312562856"/>
              </p:ext>
            </p:extLst>
          </p:nvPr>
        </p:nvGraphicFramePr>
        <p:xfrm>
          <a:off x="1728697" y="2309284"/>
          <a:ext cx="4456367" cy="111252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520417537"/>
                    </a:ext>
                  </a:extLst>
                </a:gridCol>
                <a:gridCol w="1209040">
                  <a:extLst>
                    <a:ext uri="{9D8B030D-6E8A-4147-A177-3AD203B41FA5}">
                      <a16:colId xmlns:a16="http://schemas.microsoft.com/office/drawing/2014/main" val="499402677"/>
                    </a:ext>
                  </a:extLst>
                </a:gridCol>
                <a:gridCol w="661988">
                  <a:extLst>
                    <a:ext uri="{9D8B030D-6E8A-4147-A177-3AD203B41FA5}">
                      <a16:colId xmlns:a16="http://schemas.microsoft.com/office/drawing/2014/main" val="197802885"/>
                    </a:ext>
                  </a:extLst>
                </a:gridCol>
                <a:gridCol w="609600">
                  <a:extLst>
                    <a:ext uri="{9D8B030D-6E8A-4147-A177-3AD203B41FA5}">
                      <a16:colId xmlns:a16="http://schemas.microsoft.com/office/drawing/2014/main" val="3538647769"/>
                    </a:ext>
                  </a:extLst>
                </a:gridCol>
                <a:gridCol w="756539">
                  <a:extLst>
                    <a:ext uri="{9D8B030D-6E8A-4147-A177-3AD203B41FA5}">
                      <a16:colId xmlns:a16="http://schemas.microsoft.com/office/drawing/2014/main" val="1761700153"/>
                    </a:ext>
                  </a:extLst>
                </a:gridCol>
                <a:gridCol w="609600">
                  <a:extLst>
                    <a:ext uri="{9D8B030D-6E8A-4147-A177-3AD203B41FA5}">
                      <a16:colId xmlns:a16="http://schemas.microsoft.com/office/drawing/2014/main" val="2343733241"/>
                    </a:ext>
                  </a:extLst>
                </a:gridCol>
              </a:tblGrid>
              <a:tr h="370840">
                <a:tc>
                  <a:txBody>
                    <a:bodyPr/>
                    <a:lstStyle/>
                    <a:p>
                      <a:pPr algn="ctr"/>
                      <a:r>
                        <a:rPr lang="it-IT" sz="1600" b="0" dirty="0" err="1"/>
                        <a:t>Ord</a:t>
                      </a:r>
                      <a:endParaRPr lang="en-US" sz="1600" b="0" dirty="0"/>
                    </a:p>
                  </a:txBody>
                  <a:tcPr/>
                </a:tc>
                <a:tc>
                  <a:txBody>
                    <a:bodyPr/>
                    <a:lstStyle/>
                    <a:p>
                      <a:pPr algn="ctr"/>
                      <a:r>
                        <a:rPr lang="it-IT" sz="1600" b="0" dirty="0" err="1"/>
                        <a:t>CustName</a:t>
                      </a:r>
                      <a:endParaRPr lang="en-US" sz="1600" b="0" dirty="0"/>
                    </a:p>
                  </a:txBody>
                  <a:tcPr/>
                </a:tc>
                <a:tc>
                  <a:txBody>
                    <a:bodyPr/>
                    <a:lstStyle/>
                    <a:p>
                      <a:pPr algn="ctr"/>
                      <a:r>
                        <a:rPr lang="it-IT" sz="1600" b="0" dirty="0"/>
                        <a:t>Pepsi</a:t>
                      </a:r>
                      <a:endParaRPr lang="en-US" sz="1600" b="0" dirty="0"/>
                    </a:p>
                  </a:txBody>
                  <a:tcPr/>
                </a:tc>
                <a:tc>
                  <a:txBody>
                    <a:bodyPr/>
                    <a:lstStyle/>
                    <a:p>
                      <a:pPr algn="ctr"/>
                      <a:r>
                        <a:rPr lang="it-IT" sz="1600" b="0" dirty="0"/>
                        <a:t>Cola</a:t>
                      </a:r>
                      <a:endParaRPr lang="en-US" sz="1600" b="0" dirty="0"/>
                    </a:p>
                  </a:txBody>
                  <a:tcPr/>
                </a:tc>
                <a:tc>
                  <a:txBody>
                    <a:bodyPr/>
                    <a:lstStyle/>
                    <a:p>
                      <a:pPr algn="ctr"/>
                      <a:r>
                        <a:rPr lang="it-IT" sz="1600" b="0" dirty="0"/>
                        <a:t>Fanta</a:t>
                      </a:r>
                      <a:endParaRPr lang="en-US" sz="1600" b="0" dirty="0"/>
                    </a:p>
                  </a:txBody>
                  <a:tcPr/>
                </a:tc>
                <a:tc>
                  <a:txBody>
                    <a:bodyPr/>
                    <a:lstStyle/>
                    <a:p>
                      <a:pPr algn="ctr"/>
                      <a:r>
                        <a:rPr lang="it-IT" sz="1600" b="0" dirty="0"/>
                        <a:t>…</a:t>
                      </a:r>
                      <a:endParaRPr lang="en-US" sz="1600" b="0" dirty="0"/>
                    </a:p>
                  </a:txBody>
                  <a:tcPr/>
                </a:tc>
                <a:extLst>
                  <a:ext uri="{0D108BD9-81ED-4DB2-BD59-A6C34878D82A}">
                    <a16:rowId xmlns:a16="http://schemas.microsoft.com/office/drawing/2014/main" val="1813142414"/>
                  </a:ext>
                </a:extLst>
              </a:tr>
              <a:tr h="370840">
                <a:tc>
                  <a:txBody>
                    <a:bodyPr/>
                    <a:lstStyle/>
                    <a:p>
                      <a:pPr algn="ctr"/>
                      <a:r>
                        <a:rPr lang="it-IT" dirty="0"/>
                        <a:t>1</a:t>
                      </a:r>
                      <a:endParaRPr lang="en-US" dirty="0"/>
                    </a:p>
                  </a:txBody>
                  <a:tcPr/>
                </a:tc>
                <a:tc>
                  <a:txBody>
                    <a:bodyPr/>
                    <a:lstStyle/>
                    <a:p>
                      <a:pPr algn="ctr"/>
                      <a:r>
                        <a:rPr lang="it-IT" dirty="0"/>
                        <a:t>Martin</a:t>
                      </a:r>
                      <a:endParaRPr lang="en-US" dirty="0"/>
                    </a:p>
                  </a:txBody>
                  <a:tcPr/>
                </a:tc>
                <a:tc>
                  <a:txBody>
                    <a:bodyPr/>
                    <a:lstStyle/>
                    <a:p>
                      <a:pPr algn="ctr"/>
                      <a:endParaRPr lang="en-US" dirty="0"/>
                    </a:p>
                  </a:txBody>
                  <a:tcPr/>
                </a:tc>
                <a:tc>
                  <a:txBody>
                    <a:bodyPr/>
                    <a:lstStyle/>
                    <a:p>
                      <a:pPr algn="ctr"/>
                      <a:r>
                        <a:rPr lang="it-IT" dirty="0"/>
                        <a:t>12.4</a:t>
                      </a:r>
                      <a:endParaRPr lang="en-US" dirty="0"/>
                    </a:p>
                  </a:txBody>
                  <a:tcPr/>
                </a:tc>
                <a:tc>
                  <a:txBody>
                    <a:bodyPr/>
                    <a:lstStyle/>
                    <a:p>
                      <a:pPr algn="ctr"/>
                      <a:r>
                        <a:rPr lang="it-IT" dirty="0"/>
                        <a:t>14.4</a:t>
                      </a:r>
                      <a:endParaRPr lang="en-US" dirty="0"/>
                    </a:p>
                  </a:txBody>
                  <a:tcPr/>
                </a:tc>
                <a:tc>
                  <a:txBody>
                    <a:bodyPr/>
                    <a:lstStyle/>
                    <a:p>
                      <a:pPr algn="ctr"/>
                      <a:endParaRPr lang="en-US" dirty="0"/>
                    </a:p>
                  </a:txBody>
                  <a:tcPr/>
                </a:tc>
                <a:extLst>
                  <a:ext uri="{0D108BD9-81ED-4DB2-BD59-A6C34878D82A}">
                    <a16:rowId xmlns:a16="http://schemas.microsoft.com/office/drawing/2014/main" val="3511695884"/>
                  </a:ext>
                </a:extLst>
              </a:tr>
              <a:tr h="370840">
                <a:tc>
                  <a:txBody>
                    <a:bodyPr/>
                    <a:lstStyle/>
                    <a:p>
                      <a:pPr algn="ctr"/>
                      <a:r>
                        <a:rPr lang="it-IT" dirty="0"/>
                        <a:t>2</a:t>
                      </a: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extLst>
              <p:ext uri="{D42A27DB-BD31-4B8C-83A1-F6EECF244321}">
                <p14:modId xmlns:p14="http://schemas.microsoft.com/office/powerpoint/2010/main" val="3357066630"/>
              </p:ext>
            </p:extLst>
          </p:nvPr>
        </p:nvGraphicFramePr>
        <p:xfrm>
          <a:off x="1728697" y="4131248"/>
          <a:ext cx="4588977" cy="1930400"/>
        </p:xfrm>
        <a:graphic>
          <a:graphicData uri="http://schemas.openxmlformats.org/drawingml/2006/table">
            <a:tbl>
              <a:tblPr firstRow="1" bandRow="1">
                <a:tableStyleId>{5C22544A-7EE6-4342-B048-85BDC9FD1C3A}</a:tableStyleId>
              </a:tblPr>
              <a:tblGrid>
                <a:gridCol w="589845">
                  <a:extLst>
                    <a:ext uri="{9D8B030D-6E8A-4147-A177-3AD203B41FA5}">
                      <a16:colId xmlns:a16="http://schemas.microsoft.com/office/drawing/2014/main" val="2520417537"/>
                    </a:ext>
                  </a:extLst>
                </a:gridCol>
                <a:gridCol w="3999132">
                  <a:extLst>
                    <a:ext uri="{9D8B030D-6E8A-4147-A177-3AD203B41FA5}">
                      <a16:colId xmlns:a16="http://schemas.microsoft.com/office/drawing/2014/main" val="197802885"/>
                    </a:ext>
                  </a:extLst>
                </a:gridCol>
              </a:tblGrid>
              <a:tr h="370840">
                <a:tc>
                  <a:txBody>
                    <a:bodyPr/>
                    <a:lstStyle/>
                    <a:p>
                      <a:pPr algn="ctr"/>
                      <a:r>
                        <a:rPr lang="it-IT" sz="1600" b="0" dirty="0" err="1"/>
                        <a:t>Ord</a:t>
                      </a:r>
                      <a:endParaRPr lang="en-US" sz="1600" b="0" dirty="0"/>
                    </a:p>
                  </a:txBody>
                  <a:tcPr/>
                </a:tc>
                <a:tc>
                  <a:txBody>
                    <a:bodyPr/>
                    <a:lstStyle/>
                    <a:p>
                      <a:pPr algn="ctr"/>
                      <a:r>
                        <a:rPr lang="it-IT" sz="1600" b="0" dirty="0" err="1"/>
                        <a:t>OrderPayments</a:t>
                      </a:r>
                      <a:endParaRPr lang="en-US" sz="1600" b="0" dirty="0"/>
                    </a:p>
                  </a:txBody>
                  <a:tcPr/>
                </a:tc>
                <a:extLst>
                  <a:ext uri="{0D108BD9-81ED-4DB2-BD59-A6C34878D82A}">
                    <a16:rowId xmlns:a16="http://schemas.microsoft.com/office/drawing/2014/main" val="1813142414"/>
                  </a:ext>
                </a:extLst>
              </a:tr>
              <a:tr h="370840">
                <a:tc>
                  <a:txBody>
                    <a:bodyPr/>
                    <a:lstStyle/>
                    <a:p>
                      <a:pPr algn="ctr"/>
                      <a:r>
                        <a:rPr lang="it-IT" dirty="0"/>
                        <a:t>1</a:t>
                      </a:r>
                      <a:endParaRPr lang="en-US" dirty="0"/>
                    </a:p>
                  </a:txBody>
                  <a:tcPr anchor="ctr"/>
                </a:tc>
                <a:tc>
                  <a:txBody>
                    <a:bodyPr/>
                    <a:lstStyle/>
                    <a:p>
                      <a:pPr algn="ctr"/>
                      <a:endParaRPr lang="it-IT" dirty="0"/>
                    </a:p>
                    <a:p>
                      <a:pPr algn="ctr"/>
                      <a:endParaRPr lang="it-IT" dirty="0"/>
                    </a:p>
                    <a:p>
                      <a:pPr algn="ctr"/>
                      <a:endParaRPr lang="it-IT" dirty="0"/>
                    </a:p>
                    <a:p>
                      <a:pPr algn="ctr"/>
                      <a:endParaRPr lang="en-US" dirty="0"/>
                    </a:p>
                  </a:txBody>
                  <a:tcPr anchor="ctr"/>
                </a:tc>
                <a:extLst>
                  <a:ext uri="{0D108BD9-81ED-4DB2-BD59-A6C34878D82A}">
                    <a16:rowId xmlns:a16="http://schemas.microsoft.com/office/drawing/2014/main" val="3511695884"/>
                  </a:ext>
                </a:extLst>
              </a:tr>
              <a:tr h="370840">
                <a:tc>
                  <a:txBody>
                    <a:bodyPr/>
                    <a:lstStyle/>
                    <a:p>
                      <a:pPr algn="ctr"/>
                      <a:r>
                        <a:rPr lang="it-IT" dirty="0"/>
                        <a:t>2</a:t>
                      </a:r>
                      <a:endParaRPr lang="en-US" dirty="0"/>
                    </a:p>
                  </a:txBody>
                  <a:tcPr anchor="ctr"/>
                </a:tc>
                <a:tc>
                  <a:txBody>
                    <a:bodyPr/>
                    <a:lstStyle/>
                    <a:p>
                      <a:pPr algn="ctr"/>
                      <a:r>
                        <a:rPr lang="it-IT" dirty="0"/>
                        <a:t>…</a:t>
                      </a:r>
                      <a:endParaRPr lang="en-US" dirty="0"/>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2293334708"/>
              </p:ext>
            </p:extLst>
          </p:nvPr>
        </p:nvGraphicFramePr>
        <p:xfrm>
          <a:off x="2479699" y="465448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dirty="0"/>
                        <a:t>Card</a:t>
                      </a:r>
                      <a:endParaRPr lang="en-US" sz="1200" b="0" dirty="0"/>
                    </a:p>
                  </a:txBody>
                  <a:tcPr/>
                </a:tc>
                <a:tc>
                  <a:txBody>
                    <a:bodyPr/>
                    <a:lstStyle/>
                    <a:p>
                      <a:pPr algn="ctr"/>
                      <a:r>
                        <a:rPr lang="it-IT" sz="1200" b="0" dirty="0" err="1"/>
                        <a:t>Steet</a:t>
                      </a:r>
                      <a:endParaRPr lang="en-US" sz="1200" b="0" dirty="0"/>
                    </a:p>
                  </a:txBody>
                  <a:tcPr/>
                </a:tc>
                <a:tc>
                  <a:txBody>
                    <a:bodyPr/>
                    <a:lstStyle/>
                    <a:p>
                      <a:pPr algn="ctr"/>
                      <a:r>
                        <a:rPr lang="it-IT" sz="1200" b="0" dirty="0"/>
                        <a:t>City</a:t>
                      </a:r>
                      <a:endParaRPr lang="en-US" sz="1200" b="0" dirty="0"/>
                    </a:p>
                  </a:txBody>
                  <a:tcPr/>
                </a:tc>
                <a:tc>
                  <a:txBody>
                    <a:bodyPr/>
                    <a:lstStyle/>
                    <a:p>
                      <a:pPr algn="ctr"/>
                      <a:r>
                        <a:rPr lang="it-IT" sz="1200" b="0" dirty="0"/>
                        <a:t>State</a:t>
                      </a:r>
                      <a:endParaRPr lang="en-US" sz="1200" b="0" dirty="0"/>
                    </a:p>
                  </a:txBody>
                  <a:tcPr/>
                </a:tc>
                <a:tc>
                  <a:txBody>
                    <a:bodyPr/>
                    <a:lstStyle/>
                    <a:p>
                      <a:pPr algn="ctr"/>
                      <a:r>
                        <a:rPr lang="it-IT" sz="1200" b="0" dirty="0"/>
                        <a:t>Code</a:t>
                      </a:r>
                      <a:endParaRPr lang="en-US" sz="1200" b="0" dirty="0"/>
                    </a:p>
                  </a:txBody>
                  <a:tcPr/>
                </a:tc>
                <a:extLst>
                  <a:ext uri="{0D108BD9-81ED-4DB2-BD59-A6C34878D82A}">
                    <a16:rowId xmlns:a16="http://schemas.microsoft.com/office/drawing/2014/main" val="1813142414"/>
                  </a:ext>
                </a:extLst>
              </a:tr>
              <a:tr h="294935">
                <a:tc>
                  <a:txBody>
                    <a:bodyPr/>
                    <a:lstStyle/>
                    <a:p>
                      <a:r>
                        <a:rPr lang="it-IT" sz="1400" dirty="0"/>
                        <a:t>477</a:t>
                      </a:r>
                      <a:endParaRPr lang="en-US" sz="1400" dirty="0"/>
                    </a:p>
                  </a:txBody>
                  <a:tcPr/>
                </a:tc>
                <a:tc>
                  <a:txBody>
                    <a:bodyPr/>
                    <a:lstStyle/>
                    <a:p>
                      <a:r>
                        <a:rPr lang="it-IT" sz="1400" dirty="0"/>
                        <a:t>9th</a:t>
                      </a:r>
                      <a:endParaRPr lang="en-US" sz="1400" dirty="0"/>
                    </a:p>
                  </a:txBody>
                  <a:tcPr/>
                </a:tc>
                <a:tc>
                  <a:txBody>
                    <a:bodyPr/>
                    <a:lstStyle/>
                    <a:p>
                      <a:r>
                        <a:rPr lang="it-IT" sz="1400" dirty="0" err="1"/>
                        <a:t>NewYork</a:t>
                      </a:r>
                      <a:endParaRPr lang="en-US" sz="1400" dirty="0"/>
                    </a:p>
                  </a:txBody>
                  <a:tcPr/>
                </a:tc>
                <a:tc>
                  <a:txBody>
                    <a:bodyPr/>
                    <a:lstStyle/>
                    <a:p>
                      <a:r>
                        <a:rPr lang="it-IT" sz="1400" dirty="0" err="1"/>
                        <a:t>NewYork</a:t>
                      </a:r>
                      <a:endParaRPr lang="en-US" sz="1400" dirty="0"/>
                    </a:p>
                  </a:txBody>
                  <a:tcPr/>
                </a:tc>
                <a:tc>
                  <a:txBody>
                    <a:bodyPr/>
                    <a:lstStyle/>
                    <a:p>
                      <a:r>
                        <a:rPr lang="it-IT" sz="1400" dirty="0"/>
                        <a:t>10001</a:t>
                      </a:r>
                      <a:endParaRPr lang="en-US" sz="1400" dirty="0"/>
                    </a:p>
                  </a:txBody>
                  <a:tcPr/>
                </a:tc>
                <a:extLst>
                  <a:ext uri="{0D108BD9-81ED-4DB2-BD59-A6C34878D82A}">
                    <a16:rowId xmlns:a16="http://schemas.microsoft.com/office/drawing/2014/main" val="3511695884"/>
                  </a:ext>
                </a:extLst>
              </a:tr>
              <a:tr h="294935">
                <a:tc>
                  <a:txBody>
                    <a:bodyPr/>
                    <a:lstStyle/>
                    <a:p>
                      <a:r>
                        <a:rPr lang="it-IT" sz="1400" dirty="0"/>
                        <a:t>457</a:t>
                      </a:r>
                      <a:endParaRPr lang="en-US" sz="1400" dirty="0"/>
                    </a:p>
                  </a:txBody>
                  <a:tcPr/>
                </a:tc>
                <a:tc>
                  <a:txBody>
                    <a:bodyPr/>
                    <a:lstStyle/>
                    <a:p>
                      <a:r>
                        <a:rPr lang="it-IT" sz="1400" dirty="0"/>
                        <a:t>Adam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Chicago</a:t>
                      </a:r>
                      <a:endParaRPr lang="en-US" sz="1400" dirty="0"/>
                    </a:p>
                  </a:txBody>
                  <a:tcPr/>
                </a:tc>
                <a:tc>
                  <a:txBody>
                    <a:bodyPr/>
                    <a:lstStyle/>
                    <a:p>
                      <a:r>
                        <a:rPr lang="it-IT" sz="1400" dirty="0"/>
                        <a:t>Illinois</a:t>
                      </a:r>
                      <a:endParaRPr lang="en-US" sz="1400" dirty="0"/>
                    </a:p>
                  </a:txBody>
                  <a:tcPr/>
                </a:tc>
                <a:tc>
                  <a:txBody>
                    <a:bodyPr/>
                    <a:lstStyle/>
                    <a:p>
                      <a:r>
                        <a:rPr lang="it-IT" sz="1400" dirty="0"/>
                        <a:t>60007</a:t>
                      </a:r>
                      <a:endParaRPr lang="en-US" sz="1400" dirty="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1691752" y="1939952"/>
            <a:ext cx="2980303" cy="369332"/>
          </a:xfrm>
          <a:prstGeom prst="rect">
            <a:avLst/>
          </a:prstGeom>
          <a:noFill/>
        </p:spPr>
        <p:txBody>
          <a:bodyPr wrap="none" rtlCol="0">
            <a:spAutoFit/>
          </a:bodyPr>
          <a:lstStyle/>
          <a:p>
            <a:r>
              <a:rPr lang="it-IT" i="1" dirty="0" smtClean="0">
                <a:solidFill>
                  <a:schemeClr val="tx1">
                    <a:lumMod val="75000"/>
                    <a:lumOff val="25000"/>
                  </a:schemeClr>
                </a:solidFill>
                <a:latin typeface="Helvetica" panose="020B0604020202020204" pitchFamily="34" charset="0"/>
                <a:cs typeface="Helvetica" panose="020B0604020202020204" pitchFamily="34" charset="0"/>
              </a:rPr>
              <a:t>Order </a:t>
            </a:r>
            <a:r>
              <a:rPr lang="it-IT" i="1" dirty="0" err="1">
                <a:solidFill>
                  <a:schemeClr val="tx1">
                    <a:lumMod val="75000"/>
                    <a:lumOff val="25000"/>
                  </a:schemeClr>
                </a:solidFill>
                <a:latin typeface="Helvetica" panose="020B0604020202020204" pitchFamily="34" charset="0"/>
                <a:cs typeface="Helvetica" panose="020B0604020202020204" pitchFamily="34" charset="0"/>
              </a:rPr>
              <a:t>details</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column</a:t>
            </a:r>
            <a:r>
              <a:rPr lang="it-IT" dirty="0">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1634867" y="3745460"/>
            <a:ext cx="3313728" cy="369332"/>
          </a:xfrm>
          <a:prstGeom prst="rect">
            <a:avLst/>
          </a:prstGeom>
          <a:noFill/>
        </p:spPr>
        <p:txBody>
          <a:bodyPr wrap="none" rtlCol="0">
            <a:spAutoFit/>
          </a:bodyPr>
          <a:lstStyle/>
          <a:p>
            <a:r>
              <a:rPr lang="it-IT" i="1" dirty="0" smtClean="0">
                <a:solidFill>
                  <a:schemeClr val="tx1">
                    <a:lumMod val="75000"/>
                    <a:lumOff val="25000"/>
                  </a:schemeClr>
                </a:solidFill>
                <a:latin typeface="Helvetica" panose="020B0604020202020204" pitchFamily="34" charset="0"/>
                <a:cs typeface="Helvetica" panose="020B0604020202020204" pitchFamily="34" charset="0"/>
              </a:rPr>
              <a:t>Order </a:t>
            </a:r>
            <a:r>
              <a:rPr lang="it-IT" i="1" dirty="0" err="1">
                <a:solidFill>
                  <a:schemeClr val="tx1">
                    <a:lumMod val="75000"/>
                    <a:lumOff val="25000"/>
                  </a:schemeClr>
                </a:solidFill>
                <a:latin typeface="Helvetica" panose="020B0604020202020204" pitchFamily="34" charset="0"/>
                <a:cs typeface="Helvetica" panose="020B0604020202020204" pitchFamily="34" charset="0"/>
              </a:rPr>
              <a:t>payments</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column</a:t>
            </a:r>
            <a:r>
              <a:rPr lang="it-IT" dirty="0">
                <a:solidFill>
                  <a:schemeClr val="tx1">
                    <a:lumMod val="75000"/>
                    <a:lumOff val="25000"/>
                  </a:schemeClr>
                </a:solidFill>
                <a:latin typeface="Helvetica" panose="020B0604020202020204" pitchFamily="34" charset="0"/>
                <a:cs typeface="Helvetica" panose="020B0604020202020204" pitchFamily="34" charset="0"/>
              </a:rPr>
              <a:t> family</a:t>
            </a:r>
          </a:p>
        </p:txBody>
      </p:sp>
      <p:pic>
        <p:nvPicPr>
          <p:cNvPr id="10" name="Immagine 9"/>
          <p:cNvPicPr>
            <a:picLocks noChangeAspect="1"/>
          </p:cNvPicPr>
          <p:nvPr/>
        </p:nvPicPr>
        <p:blipFill>
          <a:blip r:embed="rId3"/>
          <a:stretch>
            <a:fillRect/>
          </a:stretch>
        </p:blipFill>
        <p:spPr>
          <a:xfrm>
            <a:off x="8052457" y="3561098"/>
            <a:ext cx="3484345" cy="2679778"/>
          </a:xfrm>
          <a:prstGeom prst="rect">
            <a:avLst/>
          </a:prstGeom>
          <a:ln>
            <a:noFill/>
          </a:ln>
        </p:spPr>
      </p:pic>
      <p:sp>
        <p:nvSpPr>
          <p:cNvPr id="5" name="Figura a mano libera 4"/>
          <p:cNvSpPr/>
          <p:nvPr/>
        </p:nvSpPr>
        <p:spPr>
          <a:xfrm>
            <a:off x="7988300" y="3479800"/>
            <a:ext cx="3371850" cy="2463800"/>
          </a:xfrm>
          <a:custGeom>
            <a:avLst/>
            <a:gdLst>
              <a:gd name="connsiteX0" fmla="*/ 0 w 3371850"/>
              <a:gd name="connsiteY0" fmla="*/ 0 h 2463800"/>
              <a:gd name="connsiteX1" fmla="*/ 6350 w 3371850"/>
              <a:gd name="connsiteY1" fmla="*/ 673100 h 2463800"/>
              <a:gd name="connsiteX2" fmla="*/ 2438400 w 3371850"/>
              <a:gd name="connsiteY2" fmla="*/ 666750 h 2463800"/>
              <a:gd name="connsiteX3" fmla="*/ 2432050 w 3371850"/>
              <a:gd name="connsiteY3" fmla="*/ 2463800 h 2463800"/>
              <a:gd name="connsiteX4" fmla="*/ 3371850 w 3371850"/>
              <a:gd name="connsiteY4" fmla="*/ 2463800 h 2463800"/>
              <a:gd name="connsiteX5" fmla="*/ 3359150 w 3371850"/>
              <a:gd name="connsiteY5" fmla="*/ 0 h 2463800"/>
              <a:gd name="connsiteX6" fmla="*/ 234950 w 3371850"/>
              <a:gd name="connsiteY6" fmla="*/ 6350 h 2463800"/>
              <a:gd name="connsiteX7" fmla="*/ 0 w 3371850"/>
              <a:gd name="connsiteY7"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1850" h="2463800">
                <a:moveTo>
                  <a:pt x="0" y="0"/>
                </a:moveTo>
                <a:cubicBezTo>
                  <a:pt x="2117" y="224367"/>
                  <a:pt x="4233" y="448733"/>
                  <a:pt x="6350" y="673100"/>
                </a:cubicBezTo>
                <a:lnTo>
                  <a:pt x="2438400" y="666750"/>
                </a:lnTo>
                <a:cubicBezTo>
                  <a:pt x="2436283" y="1265767"/>
                  <a:pt x="2434167" y="1864783"/>
                  <a:pt x="2432050" y="2463800"/>
                </a:cubicBezTo>
                <a:lnTo>
                  <a:pt x="3371850" y="2463800"/>
                </a:lnTo>
                <a:cubicBezTo>
                  <a:pt x="3367617" y="1642533"/>
                  <a:pt x="3363383" y="821267"/>
                  <a:pt x="3359150" y="0"/>
                </a:cubicBezTo>
                <a:lnTo>
                  <a:pt x="234950" y="6350"/>
                </a:lnTo>
                <a:lnTo>
                  <a:pt x="0" y="0"/>
                </a:ln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igura a mano libera 5"/>
          <p:cNvSpPr/>
          <p:nvPr/>
        </p:nvSpPr>
        <p:spPr>
          <a:xfrm>
            <a:off x="8064500" y="3549650"/>
            <a:ext cx="2794000" cy="2692400"/>
          </a:xfrm>
          <a:custGeom>
            <a:avLst/>
            <a:gdLst>
              <a:gd name="connsiteX0" fmla="*/ 2794000 w 2794000"/>
              <a:gd name="connsiteY0" fmla="*/ 0 h 2692400"/>
              <a:gd name="connsiteX1" fmla="*/ 2787650 w 2794000"/>
              <a:gd name="connsiteY1" fmla="*/ 704850 h 2692400"/>
              <a:gd name="connsiteX2" fmla="*/ 2273300 w 2794000"/>
              <a:gd name="connsiteY2" fmla="*/ 692150 h 2692400"/>
              <a:gd name="connsiteX3" fmla="*/ 2273300 w 2794000"/>
              <a:gd name="connsiteY3" fmla="*/ 1631950 h 2692400"/>
              <a:gd name="connsiteX4" fmla="*/ 971550 w 2794000"/>
              <a:gd name="connsiteY4" fmla="*/ 1631950 h 2692400"/>
              <a:gd name="connsiteX5" fmla="*/ 971550 w 2794000"/>
              <a:gd name="connsiteY5" fmla="*/ 2692400 h 2692400"/>
              <a:gd name="connsiteX6" fmla="*/ 0 w 2794000"/>
              <a:gd name="connsiteY6" fmla="*/ 2692400 h 2692400"/>
              <a:gd name="connsiteX7" fmla="*/ 19050 w 2794000"/>
              <a:gd name="connsiteY7" fmla="*/ 996950 h 2692400"/>
              <a:gd name="connsiteX8" fmla="*/ 1676400 w 2794000"/>
              <a:gd name="connsiteY8" fmla="*/ 990600 h 2692400"/>
              <a:gd name="connsiteX9" fmla="*/ 1682750 w 2794000"/>
              <a:gd name="connsiteY9" fmla="*/ 0 h 2692400"/>
              <a:gd name="connsiteX10" fmla="*/ 2635250 w 2794000"/>
              <a:gd name="connsiteY10" fmla="*/ 6350 h 2692400"/>
              <a:gd name="connsiteX11" fmla="*/ 2794000 w 2794000"/>
              <a:gd name="connsiteY11"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00" h="2692400">
                <a:moveTo>
                  <a:pt x="2794000" y="0"/>
                </a:moveTo>
                <a:cubicBezTo>
                  <a:pt x="2791883" y="234950"/>
                  <a:pt x="2789767" y="469900"/>
                  <a:pt x="2787650" y="704850"/>
                </a:cubicBezTo>
                <a:lnTo>
                  <a:pt x="2273300" y="692150"/>
                </a:lnTo>
                <a:lnTo>
                  <a:pt x="2273300" y="1631950"/>
                </a:lnTo>
                <a:lnTo>
                  <a:pt x="971550" y="1631950"/>
                </a:lnTo>
                <a:lnTo>
                  <a:pt x="971550" y="2692400"/>
                </a:lnTo>
                <a:lnTo>
                  <a:pt x="0" y="2692400"/>
                </a:lnTo>
                <a:lnTo>
                  <a:pt x="19050" y="996950"/>
                </a:lnTo>
                <a:lnTo>
                  <a:pt x="1676400" y="990600"/>
                </a:lnTo>
                <a:cubicBezTo>
                  <a:pt x="1678517" y="660400"/>
                  <a:pt x="1680633" y="330200"/>
                  <a:pt x="1682750" y="0"/>
                </a:cubicBezTo>
                <a:lnTo>
                  <a:pt x="2635250" y="6350"/>
                </a:lnTo>
                <a:lnTo>
                  <a:pt x="2794000" y="0"/>
                </a:lnTo>
                <a:close/>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diritto 14"/>
          <p:cNvCxnSpPr/>
          <p:nvPr/>
        </p:nvCxnSpPr>
        <p:spPr>
          <a:xfrm>
            <a:off x="1634867" y="4131248"/>
            <a:ext cx="0" cy="1920589"/>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ttore diritto 16"/>
          <p:cNvCxnSpPr/>
          <p:nvPr/>
        </p:nvCxnSpPr>
        <p:spPr>
          <a:xfrm>
            <a:off x="1634867" y="2309284"/>
            <a:ext cx="0" cy="1112520"/>
          </a:xfrm>
          <a:prstGeom prst="lin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92888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Summary</a:t>
            </a:r>
          </a:p>
        </p:txBody>
      </p:sp>
      <p:sp>
        <p:nvSpPr>
          <p:cNvPr id="6" name="Segnaposto contenuto 5">
            <a:extLst>
              <a:ext uri="{FF2B5EF4-FFF2-40B4-BE49-F238E27FC236}">
                <a16:creationId xmlns:a16="http://schemas.microsoft.com/office/drawing/2014/main" id="{06538C58-0F9D-4886-A1CC-55874E236FAF}"/>
              </a:ext>
            </a:extLst>
          </p:cNvPr>
          <p:cNvSpPr>
            <a:spLocks noGrp="1"/>
          </p:cNvSpPr>
          <p:nvPr>
            <p:ph idx="1"/>
          </p:nvPr>
        </p:nvSpPr>
        <p:spPr/>
        <p:txBody>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rgbClr val="FF0000"/>
                </a:solidFill>
              </a:rPr>
              <a:t>Can be distributed trivially</a:t>
            </a:r>
            <a:r>
              <a:rPr lang="en-US" dirty="0"/>
              <a:t> (group the data that are used altogether)</a:t>
            </a:r>
          </a:p>
          <a:p>
            <a:pPr lvl="1"/>
            <a:r>
              <a:rPr lang="en-US" dirty="0"/>
              <a:t>Facilitate the developer's job (by surpassing the impedance mismatch problem)</a:t>
            </a:r>
          </a:p>
          <a:p>
            <a:r>
              <a:rPr lang="en-US" dirty="0"/>
              <a:t>Disadvantages </a:t>
            </a:r>
          </a:p>
          <a:p>
            <a:pPr lvl="1"/>
            <a:r>
              <a:rPr lang="en-US" dirty="0">
                <a:solidFill>
                  <a:srgbClr val="FF0000"/>
                </a:solidFill>
              </a:rPr>
              <a:t>No real design strategy exists for aggregates</a:t>
            </a:r>
          </a:p>
          <a:p>
            <a:pPr lvl="2"/>
            <a:r>
              <a:rPr lang="en-US" dirty="0"/>
              <a:t>It mainly depends on how data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p>
          <a:p>
            <a:r>
              <a:rPr lang="en-US" dirty="0"/>
              <a:t>A data-driven approach is agnostic to how the data is used (mostly) </a:t>
            </a:r>
          </a:p>
        </p:txBody>
      </p:sp>
    </p:spTree>
    <p:extLst>
      <p:ext uri="{BB962C8B-B14F-4D97-AF65-F5344CB8AC3E}">
        <p14:creationId xmlns:p14="http://schemas.microsoft.com/office/powerpoint/2010/main" val="2315255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Dealing with data consistency</a:t>
            </a:r>
          </a:p>
        </p:txBody>
      </p:sp>
      <p:sp>
        <p:nvSpPr>
          <p:cNvPr id="3" name="Segnaposto testo 2"/>
          <p:cNvSpPr>
            <a:spLocks noGrp="1"/>
          </p:cNvSpPr>
          <p:nvPr>
            <p:ph type="body" idx="1"/>
          </p:nvPr>
        </p:nvSpPr>
        <p:spPr/>
        <p:txBody>
          <a:bodyPr/>
          <a:lstStyle/>
          <a:p>
            <a:r>
              <a:rPr lang="en-US" dirty="0"/>
              <a:t>In short</a:t>
            </a:r>
          </a:p>
        </p:txBody>
      </p:sp>
    </p:spTree>
    <p:extLst>
      <p:ext uri="{BB962C8B-B14F-4D97-AF65-F5344CB8AC3E}">
        <p14:creationId xmlns:p14="http://schemas.microsoft.com/office/powerpoint/2010/main" val="1971649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pic>
        <p:nvPicPr>
          <p:cNvPr id="4" name="Immagine 3"/>
          <p:cNvPicPr>
            <a:picLocks noChangeAspect="1"/>
          </p:cNvPicPr>
          <p:nvPr/>
        </p:nvPicPr>
        <p:blipFill>
          <a:blip r:embed="rId2"/>
          <a:stretch>
            <a:fillRect/>
          </a:stretch>
        </p:blipFill>
        <p:spPr>
          <a:xfrm>
            <a:off x="2171938" y="1917284"/>
            <a:ext cx="7893844" cy="3214688"/>
          </a:xfrm>
          <a:prstGeom prst="rect">
            <a:avLst/>
          </a:prstGeom>
        </p:spPr>
      </p:pic>
    </p:spTree>
    <p:extLst>
      <p:ext uri="{BB962C8B-B14F-4D97-AF65-F5344CB8AC3E}">
        <p14:creationId xmlns:p14="http://schemas.microsoft.com/office/powerpoint/2010/main" val="3025041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an example</a:t>
            </a:r>
          </a:p>
        </p:txBody>
      </p:sp>
      <p:sp>
        <p:nvSpPr>
          <p:cNvPr id="3" name="Segnaposto contenuto 2"/>
          <p:cNvSpPr>
            <a:spLocks noGrp="1"/>
          </p:cNvSpPr>
          <p:nvPr>
            <p:ph idx="1"/>
          </p:nvPr>
        </p:nvSpPr>
        <p:spPr/>
        <p:txBody>
          <a:bodyPr>
            <a:normAutofit/>
          </a:bodyPr>
          <a:lstStyle/>
          <a:p>
            <a:r>
              <a:rPr lang="en-US" dirty="0"/>
              <a:t>Consider 1000€ to be transferred from bank account A to B; the transfer is made by:</a:t>
            </a:r>
          </a:p>
          <a:p>
            <a:pPr lvl="1"/>
            <a:r>
              <a:rPr lang="en-US" dirty="0"/>
              <a:t>Removing 1000€ from A</a:t>
            </a:r>
          </a:p>
          <a:p>
            <a:pPr lvl="1"/>
            <a:r>
              <a:rPr lang="en-US" dirty="0"/>
              <a:t>Adding 1000€ to B</a:t>
            </a:r>
          </a:p>
          <a:p>
            <a:endParaRPr lang="en-US" dirty="0"/>
          </a:p>
          <a:p>
            <a:r>
              <a:rPr lang="en-US" dirty="0"/>
              <a:t>What should never happen</a:t>
            </a:r>
          </a:p>
          <a:p>
            <a:pPr lvl="1"/>
            <a:r>
              <a:rPr lang="en-US" dirty="0"/>
              <a:t>The money is removed from A but not added to B</a:t>
            </a:r>
          </a:p>
          <a:p>
            <a:pPr lvl="1"/>
            <a:r>
              <a:rPr lang="en-US" dirty="0"/>
              <a:t>The money is added twice to B</a:t>
            </a:r>
          </a:p>
          <a:p>
            <a:pPr lvl="1"/>
            <a:r>
              <a:rPr lang="en-US" dirty="0"/>
              <a:t>A query on the database shows an intermediate state</a:t>
            </a:r>
          </a:p>
          <a:p>
            <a:pPr lvl="2"/>
            <a:r>
              <a:rPr lang="en-US" dirty="0"/>
              <a:t>E.g., A+B = 0€</a:t>
            </a:r>
          </a:p>
          <a:p>
            <a:r>
              <a:rPr lang="en-US" dirty="0"/>
              <a:t>RDBMS adopt </a:t>
            </a:r>
            <a:r>
              <a:rPr lang="en-US" dirty="0">
                <a:solidFill>
                  <a:srgbClr val="FF0000"/>
                </a:solidFill>
              </a:rPr>
              <a:t>transactions </a:t>
            </a:r>
            <a:r>
              <a:rPr lang="en-US" dirty="0"/>
              <a:t>to avoid this kind of issue</a:t>
            </a:r>
          </a:p>
        </p:txBody>
      </p:sp>
    </p:spTree>
    <p:extLst>
      <p:ext uri="{BB962C8B-B14F-4D97-AF65-F5344CB8AC3E}">
        <p14:creationId xmlns:p14="http://schemas.microsoft.com/office/powerpoint/2010/main" val="2061501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20C534D5-1414-4BA2-8721-FC0E612A23D9}"/>
              </a:ext>
            </a:extLst>
          </p:cNvPr>
          <p:cNvSpPr>
            <a:spLocks noGrp="1"/>
          </p:cNvSpPr>
          <p:nvPr>
            <p:ph idx="1"/>
          </p:nvPr>
        </p:nvSpPr>
        <p:spPr/>
        <p:txBody>
          <a:bodyPr/>
          <a:lstStyle/>
          <a:p>
            <a:r>
              <a:rPr lang="en-US" dirty="0"/>
              <a:t>"Theorem": only two of the following three properties can be guaranteed</a:t>
            </a:r>
          </a:p>
          <a:p>
            <a:r>
              <a:rPr lang="en-US" b="1" dirty="0">
                <a:solidFill>
                  <a:schemeClr val="accent2"/>
                </a:solidFill>
              </a:rPr>
              <a:t>C</a:t>
            </a:r>
            <a:r>
              <a:rPr lang="en-US" dirty="0">
                <a:solidFill>
                  <a:schemeClr val="accent2"/>
                </a:solidFill>
              </a:rPr>
              <a:t>onsistency: </a:t>
            </a:r>
            <a:r>
              <a:rPr lang="en-US" dirty="0"/>
              <a:t>the system is always consistent</a:t>
            </a:r>
          </a:p>
          <a:p>
            <a:pPr lvl="1"/>
            <a:r>
              <a:rPr lang="en-US" dirty="0"/>
              <a:t>Every node returns the same, most recent, successful write</a:t>
            </a:r>
          </a:p>
          <a:p>
            <a:pPr lvl="1"/>
            <a:r>
              <a:rPr lang="en-US" dirty="0"/>
              <a:t>Every client has the same view of the data</a:t>
            </a:r>
          </a:p>
          <a:p>
            <a:r>
              <a:rPr lang="en-US" b="1" dirty="0">
                <a:solidFill>
                  <a:schemeClr val="accent2"/>
                </a:solidFill>
              </a:rPr>
              <a:t>A</a:t>
            </a:r>
            <a:r>
              <a:rPr lang="en-US" dirty="0">
                <a:solidFill>
                  <a:schemeClr val="accent2"/>
                </a:solidFill>
              </a:rPr>
              <a:t>vailability: </a:t>
            </a:r>
            <a:r>
              <a:rPr lang="en-US" dirty="0"/>
              <a:t>the system is always available</a:t>
            </a:r>
          </a:p>
          <a:p>
            <a:pPr lvl="1"/>
            <a:r>
              <a:rPr lang="en-US" dirty="0"/>
              <a:t>Every non-failing node returns a response for all read and write requests in a reasonable amount of time</a:t>
            </a:r>
          </a:p>
          <a:p>
            <a:r>
              <a:rPr lang="en-US" b="1" dirty="0">
                <a:solidFill>
                  <a:schemeClr val="accent2"/>
                </a:solidFill>
              </a:rPr>
              <a:t>P</a:t>
            </a:r>
            <a:r>
              <a:rPr lang="en-US" dirty="0">
                <a:solidFill>
                  <a:schemeClr val="accent2"/>
                </a:solidFill>
              </a:rPr>
              <a:t>artition tolerance: </a:t>
            </a:r>
            <a:r>
              <a:rPr lang="en-US" dirty="0"/>
              <a:t>the system continues </a:t>
            </a:r>
            <a:br>
              <a:rPr lang="en-US" dirty="0"/>
            </a:br>
            <a:r>
              <a:rPr lang="en-US" dirty="0"/>
              <a:t>to function and upholds its consistency </a:t>
            </a:r>
            <a:br>
              <a:rPr lang="en-US" dirty="0"/>
            </a:br>
            <a:r>
              <a:rPr lang="en-US" dirty="0"/>
              <a:t>guarantees in spite of network partitions</a:t>
            </a:r>
          </a:p>
          <a:p>
            <a:pPr lvl="1"/>
            <a:r>
              <a:rPr lang="en-US" dirty="0">
                <a:solidFill>
                  <a:srgbClr val="FF0000"/>
                </a:solidFill>
              </a:rPr>
              <a:t>In distributed systems, network partitioning</a:t>
            </a:r>
            <a:br>
              <a:rPr lang="en-US" dirty="0">
                <a:solidFill>
                  <a:srgbClr val="FF0000"/>
                </a:solidFill>
              </a:rPr>
            </a:br>
            <a:r>
              <a:rPr lang="en-US" dirty="0">
                <a:solidFill>
                  <a:srgbClr val="FF0000"/>
                </a:solidFill>
              </a:rPr>
              <a:t>is an </a:t>
            </a:r>
            <a:r>
              <a:rPr lang="en-US" i="1" dirty="0">
                <a:solidFill>
                  <a:srgbClr val="FF0000"/>
                </a:solidFill>
              </a:rPr>
              <a:t>inevitable possibility</a:t>
            </a:r>
          </a:p>
        </p:txBody>
      </p:sp>
      <p:sp>
        <p:nvSpPr>
          <p:cNvPr id="2" name="Titolo 1"/>
          <p:cNvSpPr>
            <a:spLocks noGrp="1"/>
          </p:cNvSpPr>
          <p:nvPr>
            <p:ph type="title"/>
          </p:nvPr>
        </p:nvSpPr>
        <p:spPr/>
        <p:txBody>
          <a:bodyPr/>
          <a:lstStyle/>
          <a:p>
            <a:r>
              <a:rPr lang="en-US" dirty="0"/>
              <a:t>Consistency in NoSQL: CAP</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61932" y="4440813"/>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328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5" name="Segnaposto contenuto 4">
            <a:extLst>
              <a:ext uri="{FF2B5EF4-FFF2-40B4-BE49-F238E27FC236}">
                <a16:creationId xmlns:a16="http://schemas.microsoft.com/office/drawing/2014/main" id="{54D92C82-B716-43D0-A740-B84FBD984F92}"/>
              </a:ext>
            </a:extLst>
          </p:cNvPr>
          <p:cNvSpPr>
            <a:spLocks noGrp="1"/>
          </p:cNvSpPr>
          <p:nvPr>
            <p:ph idx="1"/>
          </p:nvPr>
        </p:nvSpPr>
        <p:spPr/>
        <p:txBody>
          <a:bodyPr/>
          <a:lstStyle/>
          <a:p>
            <a:r>
              <a:rPr lang="en-US" dirty="0"/>
              <a:t>Three situations</a:t>
            </a:r>
          </a:p>
          <a:p>
            <a:pPr lvl="1"/>
            <a:r>
              <a:rPr lang="en-US" dirty="0"/>
              <a:t>CA: the system cannot suffer from network partitioning (single server)</a:t>
            </a:r>
          </a:p>
          <a:p>
            <a:pPr lvl="1"/>
            <a:r>
              <a:rPr lang="en-US" dirty="0"/>
              <a:t>AP: in case of partitioning, the system sacrifices consistency (overbooking)</a:t>
            </a:r>
          </a:p>
          <a:p>
            <a:pPr lvl="1"/>
            <a:r>
              <a:rPr lang="en-US" dirty="0"/>
              <a:t>CP: in case of partitioning, the system sacrifices availability (bookings prevented)</a:t>
            </a:r>
          </a:p>
          <a:p>
            <a:endParaRPr lang="en-US" dirty="0"/>
          </a:p>
          <a:p>
            <a:r>
              <a:rPr lang="en-US" dirty="0"/>
              <a:t>Theorem interpretation is not trivial</a:t>
            </a:r>
          </a:p>
          <a:p>
            <a:pPr lvl="1"/>
            <a:r>
              <a:rPr lang="en-US" dirty="0"/>
              <a:t>Asymmetric properties: consistency is sacrificed to favor speed at all times, not just when partitioning happens</a:t>
            </a:r>
          </a:p>
          <a:p>
            <a:pPr lvl="1"/>
            <a:r>
              <a:rPr lang="en-US" dirty="0"/>
              <a:t>Different application requirements </a:t>
            </a:r>
            <a:r>
              <a:rPr lang="en-US" dirty="0">
                <a:sym typeface="Wingdings" panose="05000000000000000000" pitchFamily="2" charset="2"/>
              </a:rPr>
              <a:t> different algorithms handle these properties more strictly/loosely</a:t>
            </a:r>
            <a:endParaRPr lang="en-US" dirty="0"/>
          </a:p>
        </p:txBody>
      </p:sp>
    </p:spTree>
    <p:extLst>
      <p:ext uri="{BB962C8B-B14F-4D97-AF65-F5344CB8AC3E}">
        <p14:creationId xmlns:p14="http://schemas.microsoft.com/office/powerpoint/2010/main" val="1719472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Let's start from the beginning</a:t>
            </a:r>
          </a:p>
        </p:txBody>
      </p:sp>
      <p:sp>
        <p:nvSpPr>
          <p:cNvPr id="3" name="Segnaposto testo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8858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Consistency in NoSQL: CAP relaxed</a:t>
            </a:r>
            <a:endParaRPr lang="en-US" noProof="0" dirty="0"/>
          </a:p>
        </p:txBody>
      </p:sp>
      <p:sp>
        <p:nvSpPr>
          <p:cNvPr id="4" name="Segnaposto contenuto 3"/>
          <p:cNvSpPr>
            <a:spLocks noGrp="1"/>
          </p:cNvSpPr>
          <p:nvPr>
            <p:ph sz="quarter" idx="1"/>
          </p:nvPr>
        </p:nvSpPr>
        <p:spPr/>
        <p:txBody>
          <a:bodyPr>
            <a:normAutofit fontScale="92500" lnSpcReduction="10000"/>
          </a:bodyPr>
          <a:lstStyle/>
          <a:p>
            <a:r>
              <a:rPr lang="en-US" dirty="0"/>
              <a:t>Consider two users that want to book the same room when a network partition happens</a:t>
            </a:r>
            <a:endParaRPr lang="en-US" noProof="0" dirty="0"/>
          </a:p>
          <a:p>
            <a:r>
              <a:rPr lang="en-US" b="1" noProof="0" dirty="0"/>
              <a:t>CP</a:t>
            </a:r>
            <a:r>
              <a:rPr lang="en-US" noProof="0" dirty="0"/>
              <a:t>: no one can book (</a:t>
            </a:r>
            <a:r>
              <a:rPr lang="en-US" noProof="0" dirty="0">
                <a:solidFill>
                  <a:srgbClr val="0070C0"/>
                </a:solidFill>
              </a:rPr>
              <a:t>A is sacrificed</a:t>
            </a:r>
            <a:r>
              <a:rPr lang="en-US" noProof="0" dirty="0"/>
              <a:t>)</a:t>
            </a:r>
          </a:p>
          <a:p>
            <a:pPr lvl="1"/>
            <a:r>
              <a:rPr lang="en-US" dirty="0"/>
              <a:t>Not the best solution</a:t>
            </a:r>
            <a:endParaRPr lang="en-US" noProof="0" dirty="0"/>
          </a:p>
          <a:p>
            <a:r>
              <a:rPr lang="en-US" b="1" dirty="0"/>
              <a:t>AP</a:t>
            </a:r>
            <a:r>
              <a:rPr lang="en-US" dirty="0"/>
              <a:t>: both can book (</a:t>
            </a:r>
            <a:r>
              <a:rPr lang="en-US" dirty="0">
                <a:solidFill>
                  <a:srgbClr val="0070C0"/>
                </a:solidFill>
              </a:rPr>
              <a:t>C is sacrificed</a:t>
            </a:r>
            <a:r>
              <a:rPr lang="en-US" dirty="0"/>
              <a:t>)</a:t>
            </a:r>
          </a:p>
          <a:p>
            <a:pPr lvl="1"/>
            <a:r>
              <a:rPr lang="en-US" dirty="0"/>
              <a:t>Possible overbooking: writing conflict to handle</a:t>
            </a:r>
          </a:p>
          <a:p>
            <a:r>
              <a:rPr lang="en-US" b="1" noProof="0" dirty="0" err="1">
                <a:solidFill>
                  <a:srgbClr val="FF0000"/>
                </a:solidFill>
              </a:rPr>
              <a:t>caP</a:t>
            </a:r>
            <a:r>
              <a:rPr lang="en-US" noProof="0" dirty="0"/>
              <a:t>: only one can book</a:t>
            </a:r>
          </a:p>
          <a:p>
            <a:pPr lvl="1"/>
            <a:r>
              <a:rPr lang="en-US" noProof="0" dirty="0"/>
              <a:t>The other will se the room available but cannot book it</a:t>
            </a:r>
          </a:p>
          <a:p>
            <a:r>
              <a:rPr lang="en-US" noProof="0" dirty="0">
                <a:solidFill>
                  <a:srgbClr val="FF0000"/>
                </a:solidFill>
              </a:rPr>
              <a:t>This is admissible only in certain scenarios</a:t>
            </a:r>
          </a:p>
          <a:p>
            <a:pPr lvl="1"/>
            <a:r>
              <a:rPr lang="en-US" noProof="0" dirty="0"/>
              <a:t>Finance? Blogs? E-commerce?</a:t>
            </a:r>
          </a:p>
          <a:p>
            <a:r>
              <a:rPr lang="en-US" noProof="0" dirty="0"/>
              <a:t>It’s important to understand:</a:t>
            </a:r>
          </a:p>
          <a:p>
            <a:pPr lvl="1"/>
            <a:r>
              <a:rPr lang="en-US" noProof="0" dirty="0">
                <a:solidFill>
                  <a:srgbClr val="0070C0"/>
                </a:solidFill>
              </a:rPr>
              <a:t>What is the tolerance to obsolete reads</a:t>
            </a:r>
          </a:p>
          <a:p>
            <a:pPr lvl="1"/>
            <a:r>
              <a:rPr lang="en-US" noProof="0" dirty="0">
                <a:solidFill>
                  <a:srgbClr val="0070C0"/>
                </a:solidFill>
              </a:rPr>
              <a:t>How large can the inconsistency window be</a:t>
            </a:r>
          </a:p>
        </p:txBody>
      </p:sp>
    </p:spTree>
    <p:extLst>
      <p:ext uri="{BB962C8B-B14F-4D97-AF65-F5344CB8AC3E}">
        <p14:creationId xmlns:p14="http://schemas.microsoft.com/office/powerpoint/2010/main" val="3449230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summary</a:t>
            </a:r>
          </a:p>
        </p:txBody>
      </p:sp>
      <p:sp>
        <p:nvSpPr>
          <p:cNvPr id="3" name="Segnaposto contenuto 2"/>
          <p:cNvSpPr>
            <a:spLocks noGrp="1"/>
          </p:cNvSpPr>
          <p:nvPr>
            <p:ph idx="1"/>
          </p:nvPr>
        </p:nvSpPr>
        <p:spPr/>
        <p:txBody>
          <a:bodyPr>
            <a:normAutofit/>
          </a:bodyPr>
          <a:lstStyle/>
          <a:p>
            <a:r>
              <a:rPr lang="en-US" dirty="0"/>
              <a:t>NoSQL databases rely on the </a:t>
            </a:r>
            <a:r>
              <a:rPr lang="en-US" i="1" dirty="0"/>
              <a:t>eventual consistency </a:t>
            </a:r>
            <a:r>
              <a:rPr lang="en-US" dirty="0"/>
              <a:t>principle</a:t>
            </a:r>
          </a:p>
          <a:p>
            <a:pPr lvl="1"/>
            <a:r>
              <a:rPr lang="en-US" dirty="0"/>
              <a:t>Trade absolute consistency for latency</a:t>
            </a:r>
          </a:p>
          <a:p>
            <a:pPr lvl="1"/>
            <a:r>
              <a:rPr lang="en-US" dirty="0"/>
              <a:t>Inconsistencies are tolerated within short time windows</a:t>
            </a:r>
          </a:p>
          <a:p>
            <a:endParaRPr lang="en-US" dirty="0"/>
          </a:p>
          <a:p>
            <a:r>
              <a:rPr lang="en-US" dirty="0"/>
              <a:t>Still, </a:t>
            </a:r>
            <a:r>
              <a:rPr lang="en-US" i="1" dirty="0"/>
              <a:t>unrecoverable inconsistencies </a:t>
            </a:r>
            <a:r>
              <a:rPr lang="en-US" dirty="0"/>
              <a:t>may arise</a:t>
            </a:r>
          </a:p>
          <a:p>
            <a:pPr lvl="1"/>
            <a:r>
              <a:rPr lang="en-US" dirty="0"/>
              <a:t>Because of data denormalization</a:t>
            </a:r>
          </a:p>
          <a:p>
            <a:pPr lvl="1"/>
            <a:r>
              <a:rPr lang="en-US" dirty="0"/>
              <a:t>Because of the absence of transaction</a:t>
            </a:r>
          </a:p>
        </p:txBody>
      </p:sp>
    </p:spTree>
    <p:extLst>
      <p:ext uri="{BB962C8B-B14F-4D97-AF65-F5344CB8AC3E}">
        <p14:creationId xmlns:p14="http://schemas.microsoft.com/office/powerpoint/2010/main" val="4164632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One size does not fit all</a:t>
            </a:r>
          </a:p>
        </p:txBody>
      </p:sp>
      <p:sp>
        <p:nvSpPr>
          <p:cNvPr id="3" name="Segnaposto testo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4034231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popular DBs</a:t>
            </a:r>
          </a:p>
        </p:txBody>
      </p:sp>
      <p:sp>
        <p:nvSpPr>
          <p:cNvPr id="4" name="Segnaposto contenuto 3"/>
          <p:cNvSpPr>
            <a:spLocks noGrp="1"/>
          </p:cNvSpPr>
          <p:nvPr>
            <p:ph sz="quarter" idx="1"/>
          </p:nvPr>
        </p:nvSpPr>
        <p:spPr/>
        <p:txBody>
          <a:bodyPr>
            <a:normAutofit/>
          </a:bodyPr>
          <a:lstStyle/>
          <a:p>
            <a:r>
              <a:rPr lang="en-US" b="1" dirty="0" err="1"/>
              <a:t>Redis</a:t>
            </a:r>
            <a:r>
              <a:rPr lang="en-US" dirty="0"/>
              <a:t> (Data Structure server): </a:t>
            </a:r>
            <a:r>
              <a:rPr lang="en-US" dirty="0">
                <a:hlinkClick r:id="rId2"/>
              </a:rPr>
              <a:t>http://redis.io/</a:t>
            </a:r>
            <a:r>
              <a:rPr lang="en-US" dirty="0"/>
              <a:t> </a:t>
            </a:r>
          </a:p>
          <a:p>
            <a:pPr lvl="1"/>
            <a:r>
              <a:rPr lang="en-US" dirty="0"/>
              <a:t>Supports complex fields (list, set, …) and operations on values (range, diff, …) </a:t>
            </a:r>
          </a:p>
          <a:p>
            <a:r>
              <a:rPr lang="en-US" b="1" dirty="0" err="1"/>
              <a:t>Memcached</a:t>
            </a:r>
            <a:r>
              <a:rPr lang="en-US" b="1" dirty="0"/>
              <a:t> DB: </a:t>
            </a:r>
            <a:r>
              <a:rPr lang="en-US" dirty="0">
                <a:hlinkClick r:id="rId3"/>
              </a:rPr>
              <a:t>http://memcached.org/</a:t>
            </a:r>
            <a:r>
              <a:rPr lang="en-US" dirty="0"/>
              <a:t> </a:t>
            </a:r>
          </a:p>
          <a:p>
            <a:r>
              <a:rPr lang="en-US" b="1" dirty="0" err="1"/>
              <a:t>Riak</a:t>
            </a:r>
            <a:r>
              <a:rPr lang="en-US" dirty="0"/>
              <a:t>: </a:t>
            </a:r>
            <a:r>
              <a:rPr lang="en-US" dirty="0">
                <a:hlinkClick r:id="rId4"/>
              </a:rPr>
              <a:t>http://basho.com/riak/</a:t>
            </a:r>
            <a:endParaRPr lang="en-US" dirty="0"/>
          </a:p>
          <a:p>
            <a:pPr lvl="1"/>
            <a:endParaRPr lang="en-US" noProof="0" dirty="0"/>
          </a:p>
        </p:txBody>
      </p:sp>
    </p:spTree>
    <p:extLst>
      <p:ext uri="{BB962C8B-B14F-4D97-AF65-F5344CB8AC3E}">
        <p14:creationId xmlns:p14="http://schemas.microsoft.com/office/powerpoint/2010/main" val="3527873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use</a:t>
            </a:r>
            <a:endParaRPr lang="en-US" noProof="0" dirty="0"/>
          </a:p>
        </p:txBody>
      </p:sp>
      <p:sp>
        <p:nvSpPr>
          <p:cNvPr id="5" name="Segnaposto contenuto 4">
            <a:extLst>
              <a:ext uri="{FF2B5EF4-FFF2-40B4-BE49-F238E27FC236}">
                <a16:creationId xmlns:a16="http://schemas.microsoft.com/office/drawing/2014/main" id="{D5AAEBF2-A45C-4ED3-8391-6E487BF9647D}"/>
              </a:ext>
            </a:extLst>
          </p:cNvPr>
          <p:cNvSpPr>
            <a:spLocks noGrp="1"/>
          </p:cNvSpPr>
          <p:nvPr>
            <p:ph idx="1"/>
          </p:nvPr>
        </p:nvSpPr>
        <p:spPr/>
        <p:txBody>
          <a:bodyPr/>
          <a:lstStyle/>
          <a:p>
            <a:r>
              <a:rPr lang="en-US" noProof="0" dirty="0"/>
              <a:t>Very simple use cases</a:t>
            </a:r>
          </a:p>
          <a:p>
            <a:pPr lvl="1"/>
            <a:r>
              <a:rPr lang="en-US" dirty="0"/>
              <a:t>Independent data (no need to model relationships)</a:t>
            </a:r>
          </a:p>
          <a:p>
            <a:pPr lvl="1"/>
            <a:r>
              <a:rPr lang="en-US" noProof="0" dirty="0"/>
              <a:t>The typical query is a simple lookup</a:t>
            </a:r>
          </a:p>
          <a:p>
            <a:pPr lvl="1"/>
            <a:r>
              <a:rPr lang="en-US" dirty="0"/>
              <a:t>Need super-fast performance</a:t>
            </a:r>
          </a:p>
          <a:p>
            <a:r>
              <a:rPr lang="en-US" noProof="0" dirty="0"/>
              <a:t>Examples</a:t>
            </a:r>
          </a:p>
          <a:p>
            <a:pPr lvl="1"/>
            <a:r>
              <a:rPr lang="en-US" b="1" noProof="0" dirty="0"/>
              <a:t>Session information</a:t>
            </a:r>
          </a:p>
          <a:p>
            <a:pPr lvl="2"/>
            <a:r>
              <a:rPr lang="en-US" noProof="0" dirty="0"/>
              <a:t>Each web session is identified by </a:t>
            </a:r>
            <a:r>
              <a:rPr lang="en-US" dirty="0"/>
              <a:t>its own </a:t>
            </a:r>
            <a:r>
              <a:rPr lang="en-US" dirty="0" err="1"/>
              <a:t>sessionId</a:t>
            </a:r>
            <a:r>
              <a:rPr lang="en-US" dirty="0"/>
              <a:t>: All </a:t>
            </a:r>
            <a:r>
              <a:rPr lang="en-US" noProof="0" dirty="0"/>
              <a:t>related data can be stored with a </a:t>
            </a:r>
            <a:r>
              <a:rPr lang="en-US" sz="1000" dirty="0">
                <a:ea typeface="Verdana" panose="020B0604030504040204" pitchFamily="34" charset="0"/>
              </a:rPr>
              <a:t>PUT</a:t>
            </a:r>
            <a:r>
              <a:rPr lang="en-US" noProof="0" dirty="0"/>
              <a:t> request and returned with a </a:t>
            </a:r>
            <a:r>
              <a:rPr lang="en-US" sz="1000" dirty="0">
                <a:ea typeface="Verdana" panose="020B0604030504040204" pitchFamily="34" charset="0"/>
              </a:rPr>
              <a:t>GET</a:t>
            </a:r>
            <a:r>
              <a:rPr lang="en-US" noProof="0" dirty="0"/>
              <a:t> request.</a:t>
            </a:r>
          </a:p>
          <a:p>
            <a:pPr lvl="1"/>
            <a:r>
              <a:rPr lang="en-US" b="1" noProof="0" dirty="0"/>
              <a:t>User profiles, preferences</a:t>
            </a:r>
          </a:p>
          <a:p>
            <a:pPr lvl="2"/>
            <a:r>
              <a:rPr lang="en-US" noProof="0" dirty="0"/>
              <a:t>Each user is uniquely </a:t>
            </a:r>
            <a:r>
              <a:rPr lang="en-US" dirty="0"/>
              <a:t>identified (</a:t>
            </a:r>
            <a:r>
              <a:rPr lang="en-US" dirty="0" err="1"/>
              <a:t>userId</a:t>
            </a:r>
            <a:r>
              <a:rPr lang="en-US" dirty="0"/>
              <a:t>, username</a:t>
            </a:r>
            <a:r>
              <a:rPr lang="en-US" noProof="0" dirty="0"/>
              <a:t>) and has her own preferences in terms of language, colors, </a:t>
            </a:r>
            <a:r>
              <a:rPr lang="en-US" noProof="0" dirty="0" err="1"/>
              <a:t>timezone</a:t>
            </a:r>
            <a:r>
              <a:rPr lang="en-US" noProof="0" dirty="0"/>
              <a:t>, products, etc. – </a:t>
            </a:r>
            <a:r>
              <a:rPr lang="en-US" noProof="0" dirty="0">
                <a:solidFill>
                  <a:srgbClr val="0070C0"/>
                </a:solidFill>
              </a:rPr>
              <a:t>data that fits well within an aggregate</a:t>
            </a:r>
            <a:r>
              <a:rPr lang="en-US" dirty="0"/>
              <a:t> </a:t>
            </a:r>
          </a:p>
          <a:p>
            <a:pPr lvl="1"/>
            <a:r>
              <a:rPr lang="en-US" b="1" noProof="0" dirty="0"/>
              <a:t>Shopping cart, chat services</a:t>
            </a:r>
          </a:p>
          <a:p>
            <a:pPr lvl="2"/>
            <a:r>
              <a:rPr lang="en-US" noProof="0" dirty="0"/>
              <a:t>Each e-commerce websites associates a shopping cart to a user; it can be stored as </a:t>
            </a:r>
            <a:r>
              <a:rPr lang="en-US" noProof="0" dirty="0">
                <a:solidFill>
                  <a:srgbClr val="0070C0"/>
                </a:solidFill>
              </a:rPr>
              <a:t>an aggregate identified by the user ID</a:t>
            </a:r>
            <a:r>
              <a:rPr lang="en-US" noProof="0" dirty="0"/>
              <a:t>. </a:t>
            </a:r>
          </a:p>
        </p:txBody>
      </p:sp>
    </p:spTree>
    <p:extLst>
      <p:ext uri="{BB962C8B-B14F-4D97-AF65-F5344CB8AC3E}">
        <p14:creationId xmlns:p14="http://schemas.microsoft.com/office/powerpoint/2010/main" val="639811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real use cases</a:t>
            </a:r>
          </a:p>
        </p:txBody>
      </p:sp>
      <p:sp>
        <p:nvSpPr>
          <p:cNvPr id="4" name="Segnaposto contenuto 3"/>
          <p:cNvSpPr>
            <a:spLocks noGrp="1"/>
          </p:cNvSpPr>
          <p:nvPr>
            <p:ph sz="quarter" idx="1"/>
          </p:nvPr>
        </p:nvSpPr>
        <p:spPr/>
        <p:txBody>
          <a:bodyPr>
            <a:normAutofit lnSpcReduction="10000"/>
          </a:bodyPr>
          <a:lstStyle/>
          <a:p>
            <a:r>
              <a:rPr lang="en-US" b="1" noProof="0" dirty="0"/>
              <a:t>Crawling of web pages</a:t>
            </a:r>
          </a:p>
          <a:p>
            <a:pPr lvl="1"/>
            <a:r>
              <a:rPr lang="en-US" dirty="0"/>
              <a:t>The URL is the key, the whole page </a:t>
            </a:r>
            <a:br>
              <a:rPr lang="en-US" dirty="0"/>
            </a:br>
            <a:r>
              <a:rPr lang="en-US" dirty="0"/>
              <a:t>content (HTML, CSS, JS, images, ..)</a:t>
            </a:r>
            <a:br>
              <a:rPr lang="en-US" dirty="0"/>
            </a:br>
            <a:r>
              <a:rPr lang="en-US" dirty="0"/>
              <a:t>is the value</a:t>
            </a:r>
            <a:endParaRPr lang="en-US" noProof="0" dirty="0"/>
          </a:p>
          <a:p>
            <a:r>
              <a:rPr lang="en-US" b="1" noProof="0" dirty="0"/>
              <a:t>Twitter timeline</a:t>
            </a:r>
          </a:p>
          <a:p>
            <a:pPr lvl="1"/>
            <a:r>
              <a:rPr lang="en-US" noProof="0" dirty="0"/>
              <a:t>The user ID is the key, the list of most</a:t>
            </a:r>
            <a:br>
              <a:rPr lang="en-US" noProof="0" dirty="0"/>
            </a:br>
            <a:r>
              <a:rPr lang="en-US" noProof="0" dirty="0"/>
              <a:t>recent tweets to be shown is the value</a:t>
            </a:r>
          </a:p>
          <a:p>
            <a:r>
              <a:rPr lang="en-US" b="1" noProof="0" dirty="0"/>
              <a:t>Amazon S3 (Simple Storage Service)</a:t>
            </a:r>
          </a:p>
          <a:p>
            <a:pPr lvl="1"/>
            <a:r>
              <a:rPr lang="en-US" noProof="0" dirty="0"/>
              <a:t>A cloud-based file system service</a:t>
            </a:r>
            <a:endParaRPr lang="en-US" dirty="0"/>
          </a:p>
          <a:p>
            <a:pPr lvl="1"/>
            <a:r>
              <a:rPr lang="en-US" noProof="0" dirty="0"/>
              <a:t>Useful for personal backups, file sharing, website or apps publication</a:t>
            </a:r>
          </a:p>
          <a:p>
            <a:pPr lvl="1"/>
            <a:r>
              <a:rPr lang="en-US" noProof="0" dirty="0"/>
              <a:t>The more you store, the more you pay </a:t>
            </a:r>
          </a:p>
          <a:p>
            <a:pPr lvl="2"/>
            <a:r>
              <a:rPr lang="en-US" dirty="0"/>
              <a:t>Storage: approx. $0.03 per GB per month</a:t>
            </a:r>
          </a:p>
          <a:p>
            <a:pPr lvl="2"/>
            <a:r>
              <a:rPr lang="en-US" dirty="0"/>
              <a:t>Uploading files: approx. $0.005 per 1000 items</a:t>
            </a:r>
          </a:p>
          <a:p>
            <a:pPr lvl="2"/>
            <a:r>
              <a:rPr lang="en-US" dirty="0"/>
              <a:t>Downloading files: approx. $0.004 per 10,000 files* PLUS $0.09 per GB (first GB free)</a:t>
            </a:r>
            <a:endParaRPr lang="en-US" noProof="0" dirty="0"/>
          </a:p>
        </p:txBody>
      </p:sp>
      <p:pic>
        <p:nvPicPr>
          <p:cNvPr id="5" name="Immagine 4"/>
          <p:cNvPicPr>
            <a:picLocks noChangeAspect="1"/>
          </p:cNvPicPr>
          <p:nvPr/>
        </p:nvPicPr>
        <p:blipFill>
          <a:blip r:embed="rId3"/>
          <a:stretch>
            <a:fillRect/>
          </a:stretch>
        </p:blipFill>
        <p:spPr>
          <a:xfrm>
            <a:off x="6450043" y="2344235"/>
            <a:ext cx="2643188" cy="1121569"/>
          </a:xfrm>
          <a:prstGeom prst="rect">
            <a:avLst/>
          </a:prstGeom>
        </p:spPr>
      </p:pic>
    </p:spTree>
    <p:extLst>
      <p:ext uri="{BB962C8B-B14F-4D97-AF65-F5344CB8AC3E}">
        <p14:creationId xmlns:p14="http://schemas.microsoft.com/office/powerpoint/2010/main" val="3009213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avoid</a:t>
            </a:r>
            <a:endParaRPr lang="en-US" noProof="0" dirty="0"/>
          </a:p>
        </p:txBody>
      </p:sp>
      <p:sp>
        <p:nvSpPr>
          <p:cNvPr id="4" name="Segnaposto contenuto 3"/>
          <p:cNvSpPr>
            <a:spLocks noGrp="1"/>
          </p:cNvSpPr>
          <p:nvPr>
            <p:ph sz="quarter" idx="1"/>
          </p:nvPr>
        </p:nvSpPr>
        <p:spPr/>
        <p:txBody>
          <a:bodyPr>
            <a:normAutofit/>
          </a:bodyPr>
          <a:lstStyle/>
          <a:p>
            <a:r>
              <a:rPr lang="en-US" b="1" noProof="0" dirty="0"/>
              <a:t>Data with many relationships</a:t>
            </a:r>
          </a:p>
          <a:p>
            <a:pPr lvl="1"/>
            <a:r>
              <a:rPr lang="en-US" noProof="0" dirty="0"/>
              <a:t>When relationships between data (in the same or in different collections) must be followed </a:t>
            </a:r>
          </a:p>
          <a:p>
            <a:pPr lvl="1"/>
            <a:r>
              <a:rPr lang="en-US" dirty="0"/>
              <a:t>S</a:t>
            </a:r>
            <a:r>
              <a:rPr lang="en-US" noProof="0" dirty="0" err="1"/>
              <a:t>ome</a:t>
            </a:r>
            <a:r>
              <a:rPr lang="en-US" noProof="0" dirty="0"/>
              <a:t> systems offer limited link-walking mechanisms</a:t>
            </a:r>
          </a:p>
          <a:p>
            <a:r>
              <a:rPr lang="en-US" b="1" dirty="0"/>
              <a:t>Multi-record operations</a:t>
            </a:r>
          </a:p>
          <a:p>
            <a:pPr lvl="1"/>
            <a:r>
              <a:rPr lang="en-US" dirty="0"/>
              <a:t>Because operations (mostly) involve one record at a time</a:t>
            </a:r>
          </a:p>
          <a:p>
            <a:r>
              <a:rPr lang="en-US" b="1" noProof="0" dirty="0"/>
              <a:t>Querying the data</a:t>
            </a:r>
          </a:p>
          <a:p>
            <a:pPr lvl="1"/>
            <a:r>
              <a:rPr lang="en-US" noProof="0" dirty="0"/>
              <a:t>If it is necessary to query the values, not just the key </a:t>
            </a:r>
          </a:p>
          <a:p>
            <a:pPr lvl="1"/>
            <a:r>
              <a:rPr lang="en-US" noProof="0" dirty="0"/>
              <a:t>Few systems offer </a:t>
            </a:r>
            <a:r>
              <a:rPr lang="en-US" dirty="0"/>
              <a:t>limited functionalities </a:t>
            </a:r>
            <a:r>
              <a:rPr lang="en-US" noProof="0" dirty="0"/>
              <a:t>(e.g., </a:t>
            </a:r>
            <a:r>
              <a:rPr lang="en-US" noProof="0" dirty="0" err="1"/>
              <a:t>Riak</a:t>
            </a:r>
            <a:r>
              <a:rPr lang="en-US" noProof="0" dirty="0"/>
              <a:t> Search)</a:t>
            </a:r>
          </a:p>
        </p:txBody>
      </p:sp>
    </p:spTree>
    <p:extLst>
      <p:ext uri="{BB962C8B-B14F-4D97-AF65-F5344CB8AC3E}">
        <p14:creationId xmlns:p14="http://schemas.microsoft.com/office/powerpoint/2010/main" val="3834873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popular DBs</a:t>
            </a:r>
            <a:endParaRPr lang="en-US" noProof="0" dirty="0"/>
          </a:p>
        </p:txBody>
      </p:sp>
      <p:sp>
        <p:nvSpPr>
          <p:cNvPr id="4" name="Segnaposto contenuto 3"/>
          <p:cNvSpPr>
            <a:spLocks noGrp="1"/>
          </p:cNvSpPr>
          <p:nvPr>
            <p:ph sz="quarter" idx="1"/>
          </p:nvPr>
        </p:nvSpPr>
        <p:spPr/>
        <p:txBody>
          <a:bodyPr/>
          <a:lstStyle/>
          <a:p>
            <a:r>
              <a:rPr lang="en-US" b="1" noProof="0" dirty="0"/>
              <a:t>MongoDB</a:t>
            </a:r>
            <a:r>
              <a:rPr lang="en-US" dirty="0"/>
              <a:t>: </a:t>
            </a:r>
            <a:r>
              <a:rPr lang="en-US" noProof="0" dirty="0">
                <a:hlinkClick r:id="rId2"/>
              </a:rPr>
              <a:t>http://www.mongodb.org</a:t>
            </a:r>
            <a:r>
              <a:rPr lang="en-US" dirty="0"/>
              <a:t> </a:t>
            </a:r>
            <a:endParaRPr lang="en-US" noProof="0" dirty="0"/>
          </a:p>
          <a:p>
            <a:r>
              <a:rPr lang="en-US" b="1" dirty="0" err="1"/>
              <a:t>Couchbase</a:t>
            </a:r>
            <a:r>
              <a:rPr lang="en-US" b="1" dirty="0"/>
              <a:t>: </a:t>
            </a:r>
            <a:r>
              <a:rPr lang="en-US" dirty="0">
                <a:hlinkClick r:id="rId3"/>
              </a:rPr>
              <a:t>http://www.couchbase.com</a:t>
            </a:r>
            <a:r>
              <a:rPr lang="en-US" dirty="0"/>
              <a:t> </a:t>
            </a:r>
          </a:p>
          <a:p>
            <a:r>
              <a:rPr lang="en-US" b="1" noProof="0" dirty="0" err="1"/>
              <a:t>CouchDB</a:t>
            </a:r>
            <a:r>
              <a:rPr lang="en-US" dirty="0"/>
              <a:t>: </a:t>
            </a:r>
            <a:r>
              <a:rPr lang="en-US" noProof="0" dirty="0">
                <a:hlinkClick r:id="rId4"/>
              </a:rPr>
              <a:t>http://couchdb.apache.org</a:t>
            </a:r>
            <a:r>
              <a:rPr lang="en-US" noProof="0" dirty="0"/>
              <a:t> </a:t>
            </a:r>
          </a:p>
        </p:txBody>
      </p:sp>
    </p:spTree>
    <p:extLst>
      <p:ext uri="{BB962C8B-B14F-4D97-AF65-F5344CB8AC3E}">
        <p14:creationId xmlns:p14="http://schemas.microsoft.com/office/powerpoint/2010/main" val="2995274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use</a:t>
            </a:r>
          </a:p>
        </p:txBody>
      </p:sp>
      <p:sp>
        <p:nvSpPr>
          <p:cNvPr id="5" name="Segnaposto contenuto 4">
            <a:extLst>
              <a:ext uri="{FF2B5EF4-FFF2-40B4-BE49-F238E27FC236}">
                <a16:creationId xmlns:a16="http://schemas.microsoft.com/office/drawing/2014/main" id="{4A5385B1-F2B7-482A-9E2F-3BE577604E81}"/>
              </a:ext>
            </a:extLst>
          </p:cNvPr>
          <p:cNvSpPr>
            <a:spLocks noGrp="1"/>
          </p:cNvSpPr>
          <p:nvPr>
            <p:ph idx="1"/>
          </p:nvPr>
        </p:nvSpPr>
        <p:spPr/>
        <p:txBody>
          <a:bodyPr/>
          <a:lstStyle/>
          <a:p>
            <a:r>
              <a:rPr lang="en-US" dirty="0"/>
              <a:t>Higher expressiveness</a:t>
            </a:r>
          </a:p>
          <a:p>
            <a:pPr lvl="1"/>
            <a:r>
              <a:rPr lang="en-US" dirty="0"/>
              <a:t>Store data according to a highly nested data model</a:t>
            </a:r>
          </a:p>
          <a:p>
            <a:pPr lvl="1"/>
            <a:r>
              <a:rPr lang="en-US" noProof="0" dirty="0"/>
              <a:t>Need to formulate complex queries on many fields</a:t>
            </a:r>
          </a:p>
          <a:p>
            <a:r>
              <a:rPr lang="en-US" dirty="0"/>
              <a:t>Examples</a:t>
            </a:r>
            <a:endParaRPr lang="en-US" noProof="0" dirty="0"/>
          </a:p>
          <a:p>
            <a:pPr lvl="1"/>
            <a:r>
              <a:rPr lang="en-US" b="1" noProof="0" dirty="0"/>
              <a:t>Event logs</a:t>
            </a:r>
          </a:p>
          <a:p>
            <a:pPr lvl="2"/>
            <a:r>
              <a:rPr lang="en-US" noProof="0" dirty="0">
                <a:solidFill>
                  <a:srgbClr val="0070C0"/>
                </a:solidFill>
              </a:rPr>
              <a:t>Central repo to store event logs from many applications; </a:t>
            </a:r>
            <a:r>
              <a:rPr lang="en-US" dirty="0"/>
              <a:t>shard on app name or event type</a:t>
            </a:r>
          </a:p>
          <a:p>
            <a:pPr lvl="1"/>
            <a:r>
              <a:rPr lang="en-US" b="1" noProof="0" dirty="0"/>
              <a:t>CMS, blogging platforms</a:t>
            </a:r>
          </a:p>
          <a:p>
            <a:pPr lvl="2"/>
            <a:r>
              <a:rPr lang="en-US" noProof="0" dirty="0">
                <a:solidFill>
                  <a:srgbClr val="0070C0"/>
                </a:solidFill>
              </a:rPr>
              <a:t>The absence of a predefined schema </a:t>
            </a:r>
            <a:r>
              <a:rPr lang="en-US" dirty="0">
                <a:solidFill>
                  <a:srgbClr val="0070C0"/>
                </a:solidFill>
              </a:rPr>
              <a:t>fits well</a:t>
            </a:r>
            <a:r>
              <a:rPr lang="en-US" noProof="0" dirty="0">
                <a:solidFill>
                  <a:srgbClr val="0070C0"/>
                </a:solidFill>
              </a:rPr>
              <a:t> </a:t>
            </a:r>
            <a:r>
              <a:rPr lang="en-US" noProof="0" dirty="0"/>
              <a:t>within content management systems (CMS) or website management applications, to handle comments, registrations and user profiles</a:t>
            </a:r>
          </a:p>
          <a:p>
            <a:pPr lvl="1"/>
            <a:r>
              <a:rPr lang="en-US" b="1" noProof="0" dirty="0"/>
              <a:t>Web Analytics or Real-Time Analytics</a:t>
            </a:r>
          </a:p>
          <a:p>
            <a:pPr lvl="2"/>
            <a:r>
              <a:rPr lang="en-US" noProof="0" dirty="0">
                <a:solidFill>
                  <a:srgbClr val="0070C0"/>
                </a:solidFill>
              </a:rPr>
              <a:t>The ability to update only specific fields </a:t>
            </a:r>
            <a:r>
              <a:rPr lang="en-US" noProof="0" dirty="0"/>
              <a:t>enables fast update of analytical metrics</a:t>
            </a:r>
          </a:p>
          <a:p>
            <a:pPr lvl="2"/>
            <a:r>
              <a:rPr lang="en-US" noProof="0" dirty="0">
                <a:solidFill>
                  <a:srgbClr val="0070C0"/>
                </a:solidFill>
              </a:rPr>
              <a:t>Text indexing</a:t>
            </a:r>
            <a:r>
              <a:rPr lang="en-US" noProof="0" dirty="0"/>
              <a:t> enables </a:t>
            </a:r>
            <a:r>
              <a:rPr lang="en-US" dirty="0"/>
              <a:t>real-time sentiment analysis and social media monitoring</a:t>
            </a:r>
            <a:endParaRPr lang="en-US" noProof="0" dirty="0"/>
          </a:p>
          <a:p>
            <a:pPr lvl="1"/>
            <a:r>
              <a:rPr lang="en-US" b="1" noProof="0" dirty="0"/>
              <a:t>E-commerce applications</a:t>
            </a:r>
          </a:p>
          <a:p>
            <a:pPr lvl="2"/>
            <a:r>
              <a:rPr lang="en-US" noProof="0" dirty="0">
                <a:solidFill>
                  <a:srgbClr val="0070C0"/>
                </a:solidFill>
              </a:rPr>
              <a:t>Schema flexibility is often required </a:t>
            </a:r>
            <a:r>
              <a:rPr lang="en-US" noProof="0" dirty="0"/>
              <a:t>to store products and orders, as well as to enable schema evolution without incurring into refactoring or migration costs</a:t>
            </a:r>
          </a:p>
        </p:txBody>
      </p:sp>
    </p:spTree>
    <p:extLst>
      <p:ext uri="{BB962C8B-B14F-4D97-AF65-F5344CB8AC3E}">
        <p14:creationId xmlns:p14="http://schemas.microsoft.com/office/powerpoint/2010/main" val="362593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Document: real use cases</a:t>
            </a:r>
            <a:endParaRPr lang="en-US" noProof="0" dirty="0"/>
          </a:p>
        </p:txBody>
      </p:sp>
      <p:sp>
        <p:nvSpPr>
          <p:cNvPr id="4" name="Segnaposto contenuto 3"/>
          <p:cNvSpPr>
            <a:spLocks noGrp="1"/>
          </p:cNvSpPr>
          <p:nvPr>
            <p:ph sz="quarter" idx="1"/>
          </p:nvPr>
        </p:nvSpPr>
        <p:spPr/>
        <p:txBody>
          <a:bodyPr>
            <a:normAutofit/>
          </a:bodyPr>
          <a:lstStyle/>
          <a:p>
            <a:r>
              <a:rPr lang="en-US" b="1" noProof="0" dirty="0" err="1"/>
              <a:t>Adversting</a:t>
            </a:r>
            <a:r>
              <a:rPr lang="en-US" b="1" noProof="0" dirty="0"/>
              <a:t> services</a:t>
            </a:r>
          </a:p>
          <a:p>
            <a:pPr lvl="1"/>
            <a:r>
              <a:rPr lang="en-US" noProof="0" dirty="0"/>
              <a:t>MongoDB was born as a system for banner ads</a:t>
            </a:r>
          </a:p>
          <a:p>
            <a:pPr lvl="2"/>
            <a:r>
              <a:rPr lang="en-US" dirty="0"/>
              <a:t>24/7 availability and high performance</a:t>
            </a:r>
          </a:p>
          <a:p>
            <a:pPr lvl="2"/>
            <a:r>
              <a:rPr lang="en-US" dirty="0"/>
              <a:t>Complex rules to find the right banner based on user’s interests</a:t>
            </a:r>
          </a:p>
          <a:p>
            <a:pPr lvl="2"/>
            <a:r>
              <a:rPr lang="en-US" dirty="0"/>
              <a:t>Handle several kinds of ads and show detailed analytics</a:t>
            </a:r>
          </a:p>
          <a:p>
            <a:r>
              <a:rPr lang="en-US" b="1" dirty="0"/>
              <a:t>Internet of Things</a:t>
            </a:r>
          </a:p>
          <a:p>
            <a:pPr lvl="1"/>
            <a:r>
              <a:rPr lang="en-US" dirty="0"/>
              <a:t>Real-time management of sensor-based data</a:t>
            </a:r>
          </a:p>
          <a:p>
            <a:pPr lvl="1"/>
            <a:r>
              <a:rPr lang="en-US" dirty="0"/>
              <a:t>Bosch uses MongoDB to capture data from cars (breaks, ABS, windscreen wiper, etc.) and aircrafts maintenance tools</a:t>
            </a:r>
          </a:p>
          <a:p>
            <a:pPr lvl="2"/>
            <a:r>
              <a:rPr lang="en-US" dirty="0"/>
              <a:t>Business rules are applied to warn the pilot when the breaking system pressure falls under a critical threshold, or the maintenance operator when the tool is used improperly</a:t>
            </a:r>
          </a:p>
          <a:p>
            <a:pPr lvl="1"/>
            <a:r>
              <a:rPr lang="en-US" dirty="0"/>
              <a:t>Technogym uses MongoDB to capture data from gym equipment</a:t>
            </a:r>
          </a:p>
        </p:txBody>
      </p:sp>
    </p:spTree>
    <p:extLst>
      <p:ext uri="{BB962C8B-B14F-4D97-AF65-F5344CB8AC3E}">
        <p14:creationId xmlns:p14="http://schemas.microsoft.com/office/powerpoint/2010/main" val="376147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RDBMSs are full of strength</a:t>
            </a:r>
          </a:p>
        </p:txBody>
      </p:sp>
      <p:sp>
        <p:nvSpPr>
          <p:cNvPr id="3" name="Segnaposto contenuto 2"/>
          <p:cNvSpPr>
            <a:spLocks noGrp="1"/>
          </p:cNvSpPr>
          <p:nvPr>
            <p:ph idx="1"/>
          </p:nvPr>
        </p:nvSpPr>
        <p:spPr/>
        <p:txBody>
          <a:bodyPr/>
          <a:lstStyle/>
          <a:p>
            <a:r>
              <a:rPr lang="en-US" dirty="0"/>
              <a:t>ACID properties</a:t>
            </a:r>
          </a:p>
          <a:p>
            <a:pPr lvl="1"/>
            <a:r>
              <a:rPr lang="en-US" dirty="0"/>
              <a:t>Provides guarantees in terms of consistency and concurrent accesses</a:t>
            </a:r>
          </a:p>
          <a:p>
            <a:r>
              <a:rPr lang="en-US" dirty="0"/>
              <a:t>Data integration and normalization of schemas</a:t>
            </a:r>
          </a:p>
          <a:p>
            <a:pPr lvl="1"/>
            <a:r>
              <a:rPr lang="en-US" dirty="0"/>
              <a:t>Several application can share and reuse the same information</a:t>
            </a:r>
          </a:p>
          <a:p>
            <a:r>
              <a:rPr lang="en-US" dirty="0"/>
              <a:t>Standard model and query language</a:t>
            </a:r>
          </a:p>
          <a:p>
            <a:pPr lvl="1"/>
            <a:r>
              <a:rPr lang="en-US" dirty="0"/>
              <a:t>The relational model and SQL are very well-known standards</a:t>
            </a:r>
          </a:p>
          <a:p>
            <a:pPr lvl="1"/>
            <a:r>
              <a:rPr lang="en-US" dirty="0"/>
              <a:t>The same theoretical background is shared by the different implementations</a:t>
            </a:r>
          </a:p>
          <a:p>
            <a:r>
              <a:rPr lang="en-US" dirty="0"/>
              <a:t>Robustness</a:t>
            </a:r>
          </a:p>
          <a:p>
            <a:pPr lvl="1"/>
            <a:r>
              <a:rPr lang="en-US" dirty="0"/>
              <a:t>Have been used for over 40 years</a:t>
            </a:r>
          </a:p>
        </p:txBody>
      </p:sp>
    </p:spTree>
    <p:extLst>
      <p:ext uri="{BB962C8B-B14F-4D97-AF65-F5344CB8AC3E}">
        <p14:creationId xmlns:p14="http://schemas.microsoft.com/office/powerpoint/2010/main" val="131636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avoid</a:t>
            </a:r>
          </a:p>
        </p:txBody>
      </p:sp>
      <p:sp>
        <p:nvSpPr>
          <p:cNvPr id="4" name="Segnaposto contenuto 3"/>
          <p:cNvSpPr>
            <a:spLocks noGrp="1"/>
          </p:cNvSpPr>
          <p:nvPr>
            <p:ph sz="quarter" idx="1"/>
          </p:nvPr>
        </p:nvSpPr>
        <p:spPr/>
        <p:txBody>
          <a:bodyPr>
            <a:normAutofit/>
          </a:bodyPr>
          <a:lstStyle/>
          <a:p>
            <a:r>
              <a:rPr lang="en-US" b="1" dirty="0"/>
              <a:t>ACID transactions requirement</a:t>
            </a:r>
          </a:p>
          <a:p>
            <a:pPr lvl="1"/>
            <a:r>
              <a:rPr lang="en-US" noProof="0" dirty="0"/>
              <a:t>If not for a few exceptions (e.g., </a:t>
            </a:r>
            <a:r>
              <a:rPr lang="en-US" noProof="0" dirty="0" err="1"/>
              <a:t>RavenDB</a:t>
            </a:r>
            <a:r>
              <a:rPr lang="en-US" noProof="0" dirty="0"/>
              <a:t>), document databases are not suited for cross-document atomicity </a:t>
            </a:r>
          </a:p>
          <a:p>
            <a:r>
              <a:rPr lang="en-US" b="1" noProof="0" dirty="0"/>
              <a:t>Queries on high-variety data</a:t>
            </a:r>
          </a:p>
          <a:p>
            <a:pPr lvl="1"/>
            <a:r>
              <a:rPr lang="en-US" noProof="0" dirty="0">
                <a:solidFill>
                  <a:srgbClr val="0070C0"/>
                </a:solidFill>
              </a:rPr>
              <a:t>If the aggregate structure continuously evolves, queries must be constantly updated </a:t>
            </a:r>
            <a:r>
              <a:rPr lang="en-US" noProof="0" dirty="0"/>
              <a:t>(and normalization clashes with the concept of aggregate)</a:t>
            </a:r>
          </a:p>
        </p:txBody>
      </p:sp>
    </p:spTree>
    <p:extLst>
      <p:ext uri="{BB962C8B-B14F-4D97-AF65-F5344CB8AC3E}">
        <p14:creationId xmlns:p14="http://schemas.microsoft.com/office/powerpoint/2010/main" val="3048838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popular DBs</a:t>
            </a:r>
            <a:endParaRPr lang="en-US" noProof="0" dirty="0"/>
          </a:p>
        </p:txBody>
      </p:sp>
      <p:sp>
        <p:nvSpPr>
          <p:cNvPr id="4" name="Segnaposto contenuto 3"/>
          <p:cNvSpPr>
            <a:spLocks noGrp="1"/>
          </p:cNvSpPr>
          <p:nvPr>
            <p:ph sz="quarter" idx="1"/>
          </p:nvPr>
        </p:nvSpPr>
        <p:spPr/>
        <p:txBody>
          <a:bodyPr/>
          <a:lstStyle/>
          <a:p>
            <a:r>
              <a:rPr lang="en-US" b="1" noProof="0" dirty="0"/>
              <a:t>Cassandra</a:t>
            </a:r>
            <a:r>
              <a:rPr lang="en-US" noProof="0" dirty="0"/>
              <a:t>: </a:t>
            </a:r>
            <a:r>
              <a:rPr lang="en-US" noProof="0" dirty="0">
                <a:hlinkClick r:id="rId2"/>
              </a:rPr>
              <a:t>http://cassandra.apache.org</a:t>
            </a:r>
            <a:r>
              <a:rPr lang="en-US" dirty="0"/>
              <a:t> </a:t>
            </a:r>
            <a:endParaRPr lang="en-US" noProof="0" dirty="0"/>
          </a:p>
          <a:p>
            <a:r>
              <a:rPr lang="en-US" b="1" noProof="0" dirty="0" err="1"/>
              <a:t>HBase</a:t>
            </a:r>
            <a:r>
              <a:rPr lang="en-US" dirty="0"/>
              <a:t>: </a:t>
            </a:r>
            <a:r>
              <a:rPr lang="en-US" noProof="0" dirty="0">
                <a:hlinkClick r:id="rId3"/>
              </a:rPr>
              <a:t>https://hbase.apache.org</a:t>
            </a:r>
            <a:r>
              <a:rPr lang="en-US" dirty="0"/>
              <a:t> </a:t>
            </a:r>
            <a:endParaRPr lang="en-US" noProof="0" dirty="0"/>
          </a:p>
          <a:p>
            <a:r>
              <a:rPr lang="en-US" b="1" dirty="0"/>
              <a:t>Google </a:t>
            </a:r>
            <a:r>
              <a:rPr lang="en-US" b="1" dirty="0" err="1"/>
              <a:t>BigTable</a:t>
            </a:r>
            <a:r>
              <a:rPr lang="en-US" dirty="0"/>
              <a:t>:  </a:t>
            </a:r>
            <a:r>
              <a:rPr lang="en-US" dirty="0">
                <a:hlinkClick r:id="rId4"/>
              </a:rPr>
              <a:t>https://cloud.google.com/bigtable</a:t>
            </a:r>
            <a:r>
              <a:rPr lang="en-US" dirty="0"/>
              <a:t> </a:t>
            </a:r>
            <a:endParaRPr lang="en-US" noProof="0" dirty="0"/>
          </a:p>
        </p:txBody>
      </p:sp>
    </p:spTree>
    <p:extLst>
      <p:ext uri="{BB962C8B-B14F-4D97-AF65-F5344CB8AC3E}">
        <p14:creationId xmlns:p14="http://schemas.microsoft.com/office/powerpoint/2010/main" val="3583550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use</a:t>
            </a:r>
            <a:endParaRPr lang="en-US" noProof="0" dirty="0"/>
          </a:p>
        </p:txBody>
      </p:sp>
      <p:sp>
        <p:nvSpPr>
          <p:cNvPr id="4" name="Segnaposto contenuto 3">
            <a:extLst>
              <a:ext uri="{FF2B5EF4-FFF2-40B4-BE49-F238E27FC236}">
                <a16:creationId xmlns:a16="http://schemas.microsoft.com/office/drawing/2014/main" id="{29496D7D-8CCC-45C8-BEA9-A360CFEBD4F5}"/>
              </a:ext>
            </a:extLst>
          </p:cNvPr>
          <p:cNvSpPr>
            <a:spLocks noGrp="1"/>
          </p:cNvSpPr>
          <p:nvPr>
            <p:ph idx="1"/>
          </p:nvPr>
        </p:nvSpPr>
        <p:spPr/>
        <p:txBody>
          <a:bodyPr/>
          <a:lstStyle/>
          <a:p>
            <a:r>
              <a:rPr lang="en-US" dirty="0"/>
              <a:t>Compromise between expressiveness and simplicity</a:t>
            </a:r>
          </a:p>
          <a:p>
            <a:pPr lvl="1"/>
            <a:r>
              <a:rPr lang="en-US" dirty="0"/>
              <a:t>Limited (but some) requirements in terms of data model</a:t>
            </a:r>
          </a:p>
          <a:p>
            <a:pPr lvl="1"/>
            <a:r>
              <a:rPr lang="en-US" dirty="0"/>
              <a:t>Limited (but some) requirements in terms of querying records</a:t>
            </a:r>
          </a:p>
          <a:p>
            <a:r>
              <a:rPr lang="en-US" dirty="0"/>
              <a:t>Examples</a:t>
            </a:r>
          </a:p>
          <a:p>
            <a:pPr lvl="1"/>
            <a:r>
              <a:rPr lang="en-US" b="1" dirty="0"/>
              <a:t>Event logs; CMS, blogging platforms</a:t>
            </a:r>
          </a:p>
          <a:p>
            <a:pPr lvl="2"/>
            <a:r>
              <a:rPr lang="en-US" dirty="0"/>
              <a:t>Similarly to document databases, </a:t>
            </a:r>
            <a:r>
              <a:rPr lang="en-US" dirty="0">
                <a:solidFill>
                  <a:srgbClr val="0070C0"/>
                </a:solidFill>
              </a:rPr>
              <a:t>different applications may use different columns</a:t>
            </a:r>
            <a:endParaRPr lang="en-US" dirty="0"/>
          </a:p>
          <a:p>
            <a:pPr lvl="1"/>
            <a:r>
              <a:rPr lang="en-US" b="1" dirty="0"/>
              <a:t>Sparse matrixed</a:t>
            </a:r>
          </a:p>
          <a:p>
            <a:pPr lvl="2"/>
            <a:r>
              <a:rPr lang="en-US" dirty="0"/>
              <a:t>While an RDBMS would store </a:t>
            </a:r>
            <a:r>
              <a:rPr lang="en-US" i="1" dirty="0"/>
              <a:t>null </a:t>
            </a:r>
            <a:r>
              <a:rPr lang="en-US" dirty="0"/>
              <a:t>values, a wide column </a:t>
            </a:r>
            <a:r>
              <a:rPr lang="en-US" dirty="0">
                <a:solidFill>
                  <a:srgbClr val="0070C0"/>
                </a:solidFill>
              </a:rPr>
              <a:t>stores only the columns for which a value is specified</a:t>
            </a:r>
            <a:endParaRPr lang="en-US" dirty="0"/>
          </a:p>
          <a:p>
            <a:pPr lvl="1"/>
            <a:r>
              <a:rPr lang="en-US" b="1" dirty="0"/>
              <a:t>GIS applications</a:t>
            </a:r>
          </a:p>
          <a:p>
            <a:pPr lvl="2"/>
            <a:r>
              <a:rPr lang="en-US" dirty="0"/>
              <a:t>Pieces of a map (tiles) can be stored as </a:t>
            </a:r>
            <a:r>
              <a:rPr lang="en-US" dirty="0">
                <a:solidFill>
                  <a:srgbClr val="0070C0"/>
                </a:solidFill>
              </a:rPr>
              <a:t>couples of latitude and longitude</a:t>
            </a:r>
          </a:p>
        </p:txBody>
      </p:sp>
    </p:spTree>
    <p:extLst>
      <p:ext uri="{BB962C8B-B14F-4D97-AF65-F5344CB8AC3E}">
        <p14:creationId xmlns:p14="http://schemas.microsoft.com/office/powerpoint/2010/main" val="3766893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real use cases</a:t>
            </a:r>
            <a:endParaRPr lang="en-US" noProof="0" dirty="0"/>
          </a:p>
        </p:txBody>
      </p:sp>
      <p:sp>
        <p:nvSpPr>
          <p:cNvPr id="4" name="Segnaposto contenuto 3">
            <a:extLst>
              <a:ext uri="{FF2B5EF4-FFF2-40B4-BE49-F238E27FC236}">
                <a16:creationId xmlns:a16="http://schemas.microsoft.com/office/drawing/2014/main" id="{B5AE3551-E0B7-4614-AD1B-DF0B28C77BB1}"/>
              </a:ext>
            </a:extLst>
          </p:cNvPr>
          <p:cNvSpPr>
            <a:spLocks noGrp="1"/>
          </p:cNvSpPr>
          <p:nvPr>
            <p:ph idx="1"/>
          </p:nvPr>
        </p:nvSpPr>
        <p:spPr/>
        <p:txBody>
          <a:bodyPr/>
          <a:lstStyle/>
          <a:p>
            <a:r>
              <a:rPr lang="en-US" b="1" dirty="0"/>
              <a:t>Google applications</a:t>
            </a:r>
          </a:p>
          <a:p>
            <a:pPr lvl="1"/>
            <a:r>
              <a:rPr lang="en-US" dirty="0" err="1"/>
              <a:t>BigTable</a:t>
            </a:r>
            <a:r>
              <a:rPr lang="en-US" dirty="0"/>
              <a:t> is the DB used by Google for most of its applications, including Search, Analytics, Maps and Gmail</a:t>
            </a:r>
          </a:p>
          <a:p>
            <a:r>
              <a:rPr lang="en-US" b="1" dirty="0"/>
              <a:t>User profiles and preferences</a:t>
            </a:r>
          </a:p>
          <a:p>
            <a:pPr lvl="1"/>
            <a:r>
              <a:rPr lang="en-US" dirty="0"/>
              <a:t>Spotify uses Cassandra to store metadata about users, artists, songs, playlists, etc.</a:t>
            </a:r>
          </a:p>
        </p:txBody>
      </p:sp>
    </p:spTree>
    <p:extLst>
      <p:ext uri="{BB962C8B-B14F-4D97-AF65-F5344CB8AC3E}">
        <p14:creationId xmlns:p14="http://schemas.microsoft.com/office/powerpoint/2010/main" val="1796329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avoid</a:t>
            </a:r>
            <a:endParaRPr lang="en-US" noProof="0" dirty="0"/>
          </a:p>
        </p:txBody>
      </p:sp>
      <p:sp>
        <p:nvSpPr>
          <p:cNvPr id="4" name="Segnaposto contenuto 3"/>
          <p:cNvSpPr>
            <a:spLocks noGrp="1"/>
          </p:cNvSpPr>
          <p:nvPr>
            <p:ph sz="quarter" idx="1"/>
          </p:nvPr>
        </p:nvSpPr>
        <p:spPr/>
        <p:txBody>
          <a:bodyPr>
            <a:normAutofit/>
          </a:bodyPr>
          <a:lstStyle/>
          <a:p>
            <a:r>
              <a:rPr lang="en-US" b="1" noProof="0" dirty="0"/>
              <a:t>Same as for document model</a:t>
            </a:r>
          </a:p>
          <a:p>
            <a:pPr lvl="1"/>
            <a:r>
              <a:rPr lang="en-US" noProof="0" dirty="0"/>
              <a:t>ACID transactions requirement</a:t>
            </a:r>
          </a:p>
          <a:p>
            <a:pPr lvl="1"/>
            <a:r>
              <a:rPr lang="en-US" dirty="0"/>
              <a:t>Queries on high-variety data</a:t>
            </a:r>
          </a:p>
          <a:p>
            <a:r>
              <a:rPr lang="en-US" b="1" noProof="0" dirty="0"/>
              <a:t>Need for full query expressiveness</a:t>
            </a:r>
          </a:p>
          <a:p>
            <a:pPr lvl="1"/>
            <a:r>
              <a:rPr lang="en-US" dirty="0"/>
              <a:t>Joins are usually </a:t>
            </a:r>
            <a:r>
              <a:rPr lang="en-US" i="1" dirty="0"/>
              <a:t>not </a:t>
            </a:r>
            <a:r>
              <a:rPr lang="en-US" dirty="0"/>
              <a:t>supported</a:t>
            </a:r>
          </a:p>
          <a:p>
            <a:pPr lvl="1"/>
            <a:r>
              <a:rPr lang="en-US" dirty="0"/>
              <a:t>Limited support for filters and group </a:t>
            </a:r>
            <a:r>
              <a:rPr lang="en-US" dirty="0" err="1"/>
              <a:t>bys</a:t>
            </a:r>
            <a:endParaRPr lang="en-US" dirty="0"/>
          </a:p>
        </p:txBody>
      </p:sp>
    </p:spTree>
    <p:extLst>
      <p:ext uri="{BB962C8B-B14F-4D97-AF65-F5344CB8AC3E}">
        <p14:creationId xmlns:p14="http://schemas.microsoft.com/office/powerpoint/2010/main" val="218329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popular DBs</a:t>
            </a:r>
            <a:endParaRPr lang="en-US" noProof="0" dirty="0"/>
          </a:p>
        </p:txBody>
      </p:sp>
      <p:sp>
        <p:nvSpPr>
          <p:cNvPr id="4" name="Segnaposto contenuto 3"/>
          <p:cNvSpPr>
            <a:spLocks noGrp="1"/>
          </p:cNvSpPr>
          <p:nvPr>
            <p:ph sz="quarter" idx="1"/>
          </p:nvPr>
        </p:nvSpPr>
        <p:spPr/>
        <p:txBody>
          <a:bodyPr/>
          <a:lstStyle/>
          <a:p>
            <a:r>
              <a:rPr lang="en-US" b="1" noProof="0" dirty="0"/>
              <a:t>Neo4J</a:t>
            </a:r>
            <a:r>
              <a:rPr lang="en-US" dirty="0"/>
              <a:t>: </a:t>
            </a:r>
            <a:r>
              <a:rPr lang="en-US" dirty="0">
                <a:hlinkClick r:id="rId2"/>
              </a:rPr>
              <a:t>http://neo4j.com</a:t>
            </a:r>
            <a:endParaRPr lang="en-US" dirty="0"/>
          </a:p>
          <a:p>
            <a:r>
              <a:rPr lang="en-US" b="1" noProof="0" dirty="0" err="1"/>
              <a:t>TigerGraph</a:t>
            </a:r>
            <a:r>
              <a:rPr lang="en-US" dirty="0"/>
              <a:t>: </a:t>
            </a:r>
            <a:r>
              <a:rPr lang="en-US" dirty="0">
                <a:hlinkClick r:id="rId3"/>
              </a:rPr>
              <a:t>https://www.tigergraph.com/</a:t>
            </a:r>
            <a:r>
              <a:rPr lang="en-US" dirty="0"/>
              <a:t> </a:t>
            </a:r>
          </a:p>
        </p:txBody>
      </p:sp>
    </p:spTree>
    <p:extLst>
      <p:ext uri="{BB962C8B-B14F-4D97-AF65-F5344CB8AC3E}">
        <p14:creationId xmlns:p14="http://schemas.microsoft.com/office/powerpoint/2010/main" val="3486756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use</a:t>
            </a:r>
            <a:endParaRPr lang="en-US" noProof="0" dirty="0"/>
          </a:p>
        </p:txBody>
      </p:sp>
      <p:sp>
        <p:nvSpPr>
          <p:cNvPr id="4" name="Segnaposto contenuto 3">
            <a:extLst>
              <a:ext uri="{FF2B5EF4-FFF2-40B4-BE49-F238E27FC236}">
                <a16:creationId xmlns:a16="http://schemas.microsoft.com/office/drawing/2014/main" id="{CA6C138C-729F-4FD8-AEDB-1B0DF940999F}"/>
              </a:ext>
            </a:extLst>
          </p:cNvPr>
          <p:cNvSpPr>
            <a:spLocks noGrp="1"/>
          </p:cNvSpPr>
          <p:nvPr>
            <p:ph idx="1"/>
          </p:nvPr>
        </p:nvSpPr>
        <p:spPr/>
        <p:txBody>
          <a:bodyPr/>
          <a:lstStyle/>
          <a:p>
            <a:r>
              <a:rPr lang="en-US" b="1" dirty="0"/>
              <a:t>Interlinked data</a:t>
            </a:r>
          </a:p>
          <a:p>
            <a:pPr lvl="1"/>
            <a:r>
              <a:rPr lang="en-US" dirty="0">
                <a:solidFill>
                  <a:srgbClr val="0070C0"/>
                </a:solidFill>
              </a:rPr>
              <a:t>Social networks</a:t>
            </a:r>
            <a:r>
              <a:rPr lang="en-US" dirty="0"/>
              <a:t> are one of the most typical use case of graph databases (e.g., to store friendships or work relationships); </a:t>
            </a:r>
            <a:r>
              <a:rPr lang="en-US" dirty="0">
                <a:solidFill>
                  <a:srgbClr val="0070C0"/>
                </a:solidFill>
              </a:rPr>
              <a:t>every relationship-centric domain is a good one</a:t>
            </a:r>
          </a:p>
          <a:p>
            <a:r>
              <a:rPr lang="en-US" b="1" dirty="0"/>
              <a:t>Routing and location-based services</a:t>
            </a:r>
          </a:p>
          <a:p>
            <a:pPr lvl="1"/>
            <a:r>
              <a:rPr lang="en-US" dirty="0"/>
              <a:t>Applications working on the </a:t>
            </a:r>
            <a:r>
              <a:rPr lang="en-US" dirty="0">
                <a:solidFill>
                  <a:srgbClr val="0070C0"/>
                </a:solidFill>
              </a:rPr>
              <a:t>TSP (Travelling Salesman Problem)</a:t>
            </a:r>
            <a:r>
              <a:rPr lang="en-US" dirty="0"/>
              <a:t> problem</a:t>
            </a:r>
          </a:p>
          <a:p>
            <a:pPr lvl="1"/>
            <a:r>
              <a:rPr lang="en-US" dirty="0"/>
              <a:t>Location-based application that, for instance, recommend the best restaurant nearby; in this case, </a:t>
            </a:r>
            <a:r>
              <a:rPr lang="en-US" dirty="0">
                <a:solidFill>
                  <a:srgbClr val="0070C0"/>
                </a:solidFill>
              </a:rPr>
              <a:t>relationships model the distance between node</a:t>
            </a:r>
            <a:endParaRPr lang="en-US" dirty="0"/>
          </a:p>
          <a:p>
            <a:r>
              <a:rPr lang="en-US" b="1" dirty="0"/>
              <a:t>Recommendation applications, fraud-detection</a:t>
            </a:r>
          </a:p>
          <a:p>
            <a:pPr lvl="1"/>
            <a:r>
              <a:rPr lang="en-US" dirty="0"/>
              <a:t>Systems recommending «the products bought by your friends», or «the products bought by those who bought your same products»</a:t>
            </a:r>
          </a:p>
          <a:p>
            <a:pPr lvl="1"/>
            <a:r>
              <a:rPr lang="en-US" dirty="0"/>
              <a:t>When relationships model behaviors, outlier detection may be useful to identify frauds</a:t>
            </a:r>
          </a:p>
        </p:txBody>
      </p:sp>
    </p:spTree>
    <p:extLst>
      <p:ext uri="{BB962C8B-B14F-4D97-AF65-F5344CB8AC3E}">
        <p14:creationId xmlns:p14="http://schemas.microsoft.com/office/powerpoint/2010/main" val="1474919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real use cases</a:t>
            </a:r>
            <a:endParaRPr lang="en-US" noProof="0" dirty="0"/>
          </a:p>
        </p:txBody>
      </p:sp>
      <p:sp>
        <p:nvSpPr>
          <p:cNvPr id="4" name="Segnaposto contenuto 3">
            <a:extLst>
              <a:ext uri="{FF2B5EF4-FFF2-40B4-BE49-F238E27FC236}">
                <a16:creationId xmlns:a16="http://schemas.microsoft.com/office/drawing/2014/main" id="{B7039DA0-D013-43F7-BF26-D6E5E9999612}"/>
              </a:ext>
            </a:extLst>
          </p:cNvPr>
          <p:cNvSpPr>
            <a:spLocks noGrp="1"/>
          </p:cNvSpPr>
          <p:nvPr>
            <p:ph idx="1"/>
          </p:nvPr>
        </p:nvSpPr>
        <p:spPr/>
        <p:txBody>
          <a:bodyPr/>
          <a:lstStyle/>
          <a:p>
            <a:r>
              <a:rPr lang="en-US" b="1" dirty="0"/>
              <a:t>Relationships analysis</a:t>
            </a:r>
          </a:p>
          <a:p>
            <a:pPr lvl="1"/>
            <a:r>
              <a:rPr lang="en-US" dirty="0"/>
              <a:t>Finding common friends (e.g., friend-of-a-friend) in a social network</a:t>
            </a:r>
          </a:p>
          <a:p>
            <a:pPr lvl="1"/>
            <a:r>
              <a:rPr lang="en-US" dirty="0"/>
              <a:t>Identifying clusters of phone calls that identify a criminal network</a:t>
            </a:r>
          </a:p>
          <a:p>
            <a:pPr lvl="1"/>
            <a:r>
              <a:rPr lang="en-US" dirty="0"/>
              <a:t>Analyzing flows of money to identifying money recycling patterns or credit card theft</a:t>
            </a:r>
          </a:p>
          <a:p>
            <a:pPr lvl="1"/>
            <a:r>
              <a:rPr lang="en-US" dirty="0"/>
              <a:t>Main users: law firms, police, intelligence agencies</a:t>
            </a:r>
          </a:p>
          <a:p>
            <a:pPr lvl="2"/>
            <a:r>
              <a:rPr lang="en-US" dirty="0">
                <a:hlinkClick r:id="rId3"/>
              </a:rPr>
              <a:t>https://neo4j.com/use-cases/fraud-detection/</a:t>
            </a:r>
            <a:r>
              <a:rPr lang="en-US" dirty="0"/>
              <a:t> </a:t>
            </a:r>
          </a:p>
          <a:p>
            <a:pPr lvl="1"/>
            <a:r>
              <a:rPr lang="en-US" dirty="0"/>
              <a:t>Useful for text analysis as well (Natural Language Processing)</a:t>
            </a:r>
          </a:p>
          <a:p>
            <a:r>
              <a:rPr lang="en-US" b="1" dirty="0"/>
              <a:t>Inference</a:t>
            </a:r>
          </a:p>
          <a:p>
            <a:pPr lvl="1"/>
            <a:r>
              <a:rPr lang="en-US" dirty="0"/>
              <a:t>Creating rules that define new knowledge based on existing patterns (e.g., transitive relationships, trust mechanisms)</a:t>
            </a:r>
          </a:p>
        </p:txBody>
      </p:sp>
    </p:spTree>
    <p:extLst>
      <p:ext uri="{BB962C8B-B14F-4D97-AF65-F5344CB8AC3E}">
        <p14:creationId xmlns:p14="http://schemas.microsoft.com/office/powerpoint/2010/main" val="291436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avoid</a:t>
            </a:r>
            <a:endParaRPr lang="en-US" noProof="0" dirty="0"/>
          </a:p>
        </p:txBody>
      </p:sp>
      <p:sp>
        <p:nvSpPr>
          <p:cNvPr id="4" name="Segnaposto contenuto 3"/>
          <p:cNvSpPr>
            <a:spLocks noGrp="1"/>
          </p:cNvSpPr>
          <p:nvPr>
            <p:ph sz="quarter" idx="1"/>
          </p:nvPr>
        </p:nvSpPr>
        <p:spPr/>
        <p:txBody>
          <a:bodyPr>
            <a:normAutofit/>
          </a:bodyPr>
          <a:lstStyle/>
          <a:p>
            <a:r>
              <a:rPr lang="en-US" b="1" noProof="0" dirty="0"/>
              <a:t>Data-intensive applications</a:t>
            </a:r>
          </a:p>
          <a:p>
            <a:pPr lvl="1"/>
            <a:r>
              <a:rPr lang="en-US" noProof="0" dirty="0"/>
              <a:t>Traversing the graph is trivial, but </a:t>
            </a:r>
            <a:r>
              <a:rPr lang="en-US" noProof="0" dirty="0">
                <a:solidFill>
                  <a:srgbClr val="0070C0"/>
                </a:solidFill>
              </a:rPr>
              <a:t>analyzing the whole graph ca be expensive</a:t>
            </a:r>
            <a:endParaRPr lang="en-US" dirty="0"/>
          </a:p>
          <a:p>
            <a:pPr lvl="1"/>
            <a:r>
              <a:rPr lang="en-US" noProof="0" dirty="0"/>
              <a:t>There exist framework for distributed graph analysis (e.g., Apache </a:t>
            </a:r>
            <a:r>
              <a:rPr lang="en-US" noProof="0" dirty="0" err="1"/>
              <a:t>Giraph</a:t>
            </a:r>
            <a:r>
              <a:rPr lang="en-US" noProof="0" dirty="0"/>
              <a:t>), but they do not rely on a graph DB</a:t>
            </a:r>
          </a:p>
        </p:txBody>
      </p:sp>
    </p:spTree>
    <p:extLst>
      <p:ext uri="{BB962C8B-B14F-4D97-AF65-F5344CB8AC3E}">
        <p14:creationId xmlns:p14="http://schemas.microsoft.com/office/powerpoint/2010/main" val="4138167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 are </a:t>
            </a:r>
            <a:r>
              <a:rPr lang="it-IT" dirty="0" err="1"/>
              <a:t>RDBMSs</a:t>
            </a:r>
            <a:r>
              <a:rPr lang="it-IT" dirty="0"/>
              <a:t> dead?</a:t>
            </a:r>
          </a:p>
        </p:txBody>
      </p:sp>
      <p:sp>
        <p:nvSpPr>
          <p:cNvPr id="3" name="Segnaposto testo 2"/>
          <p:cNvSpPr>
            <a:spLocks noGrp="1"/>
          </p:cNvSpPr>
          <p:nvPr>
            <p:ph type="body" idx="1"/>
          </p:nvPr>
        </p:nvSpPr>
        <p:spPr/>
        <p:txBody>
          <a:bodyPr/>
          <a:lstStyle/>
          <a:p>
            <a:endParaRPr lang="it-IT"/>
          </a:p>
        </p:txBody>
      </p:sp>
    </p:spTree>
    <p:extLst>
      <p:ext uri="{BB962C8B-B14F-4D97-AF65-F5344CB8AC3E}">
        <p14:creationId xmlns:p14="http://schemas.microsoft.com/office/powerpoint/2010/main" val="3655774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RDBMSs have weaknesses as well</a:t>
            </a:r>
          </a:p>
        </p:txBody>
      </p:sp>
      <p:sp>
        <p:nvSpPr>
          <p:cNvPr id="3" name="Segnaposto contenuto 2"/>
          <p:cNvSpPr>
            <a:spLocks noGrp="1"/>
          </p:cNvSpPr>
          <p:nvPr>
            <p:ph idx="1"/>
          </p:nvPr>
        </p:nvSpPr>
        <p:spPr/>
        <p:txBody>
          <a:bodyPr>
            <a:normAutofit fontScale="92500" lnSpcReduction="10000"/>
          </a:bodyPr>
          <a:lstStyle/>
          <a:p>
            <a:r>
              <a:rPr lang="en-US" noProof="0" dirty="0"/>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a:t>
            </a:r>
            <a:r>
              <a:rPr lang="en-US" dirty="0"/>
              <a:t>neither e</a:t>
            </a:r>
            <a:r>
              <a:rPr lang="en-US" noProof="0" dirty="0" err="1"/>
              <a:t>asy</a:t>
            </a:r>
            <a:r>
              <a:rPr lang="en-US" noProof="0" dirty="0"/>
              <a:t> nor cheap (e.g., Oracle RAC)</a:t>
            </a:r>
          </a:p>
          <a:p>
            <a:r>
              <a:rPr lang="en-US" dirty="0"/>
              <a:t>Consistency vs latency</a:t>
            </a:r>
          </a:p>
          <a:p>
            <a:pPr lvl="1"/>
            <a:r>
              <a:rPr lang="en-US" dirty="0"/>
              <a:t>Consistency is a must – even at the expense of latency</a:t>
            </a:r>
          </a:p>
          <a:p>
            <a:pPr lvl="1"/>
            <a:r>
              <a:rPr lang="en-US" noProof="0" dirty="0"/>
              <a:t>Today's applications require high reading/writing throughput with low latency</a:t>
            </a:r>
          </a:p>
          <a:p>
            <a:r>
              <a:rPr lang="en-US" dirty="0"/>
              <a:t>Schema rigidity</a:t>
            </a:r>
          </a:p>
          <a:p>
            <a:pPr lvl="1"/>
            <a:r>
              <a:rPr lang="en-US" noProof="0" dirty="0"/>
              <a:t>Schema evolution is often expensive</a:t>
            </a:r>
          </a:p>
        </p:txBody>
      </p:sp>
    </p:spTree>
    <p:extLst>
      <p:ext uri="{BB962C8B-B14F-4D97-AF65-F5344CB8AC3E}">
        <p14:creationId xmlns:p14="http://schemas.microsoft.com/office/powerpoint/2010/main" val="2081328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 Polyglot persistence</a:t>
            </a:r>
          </a:p>
        </p:txBody>
      </p:sp>
      <p:sp>
        <p:nvSpPr>
          <p:cNvPr id="4" name="Segnaposto contenuto 3"/>
          <p:cNvSpPr>
            <a:spLocks noGrp="1"/>
          </p:cNvSpPr>
          <p:nvPr>
            <p:ph sz="quarter" idx="1"/>
          </p:nvPr>
        </p:nvSpPr>
        <p:spPr/>
        <p:txBody>
          <a:bodyPr/>
          <a:lstStyle/>
          <a:p>
            <a:r>
              <a:rPr lang="en-US" noProof="0" dirty="0"/>
              <a:t>Different databases are designed to solve different</a:t>
            </a:r>
            <a:r>
              <a:rPr lang="en-US" dirty="0"/>
              <a:t> problems</a:t>
            </a:r>
            <a:endParaRPr lang="en-US" noProof="0" dirty="0"/>
          </a:p>
          <a:p>
            <a:r>
              <a:rPr lang="en-US" noProof="0" dirty="0"/>
              <a:t>Using a single DBMS to handle everything </a:t>
            </a:r>
            <a:r>
              <a:rPr lang="en-US" noProof="0" dirty="0" smtClean="0"/>
              <a:t>(the </a:t>
            </a:r>
            <a:r>
              <a:rPr lang="en-US" i="1" noProof="0" dirty="0" smtClean="0"/>
              <a:t>one size fits all</a:t>
            </a:r>
            <a:r>
              <a:rPr lang="en-US" noProof="0" dirty="0" smtClean="0"/>
              <a:t>)…</a:t>
            </a:r>
            <a:endParaRPr lang="en-US" noProof="0" dirty="0"/>
          </a:p>
          <a:p>
            <a:pPr lvl="1"/>
            <a:r>
              <a:rPr lang="en-US" noProof="0" dirty="0"/>
              <a:t>Operational data</a:t>
            </a:r>
          </a:p>
          <a:p>
            <a:pPr lvl="1"/>
            <a:r>
              <a:rPr lang="en-US" noProof="0" dirty="0"/>
              <a:t>Temporary session information</a:t>
            </a:r>
          </a:p>
          <a:p>
            <a:pPr lvl="1"/>
            <a:r>
              <a:rPr lang="en-US" noProof="0" dirty="0"/>
              <a:t>Graph traversing</a:t>
            </a:r>
          </a:p>
          <a:p>
            <a:pPr lvl="1"/>
            <a:r>
              <a:rPr lang="en-US" noProof="0" dirty="0"/>
              <a:t>OLAP analyses</a:t>
            </a:r>
          </a:p>
          <a:p>
            <a:pPr lvl="1"/>
            <a:r>
              <a:rPr lang="en-US" noProof="0" dirty="0"/>
              <a:t>…</a:t>
            </a:r>
          </a:p>
          <a:p>
            <a:r>
              <a:rPr lang="en-US" noProof="0" dirty="0"/>
              <a:t>… usually lead to inefficient solutions</a:t>
            </a:r>
          </a:p>
          <a:p>
            <a:r>
              <a:rPr lang="en-US" noProof="0" dirty="0"/>
              <a:t>Each activity has its own requirements </a:t>
            </a:r>
            <a:r>
              <a:rPr lang="en-US" dirty="0"/>
              <a:t>(availability, consistency, fault tolerance, etc.)</a:t>
            </a:r>
            <a:endParaRPr lang="en-US" noProof="0" dirty="0"/>
          </a:p>
        </p:txBody>
      </p:sp>
    </p:spTree>
    <p:extLst>
      <p:ext uri="{BB962C8B-B14F-4D97-AF65-F5344CB8AC3E}">
        <p14:creationId xmlns:p14="http://schemas.microsoft.com/office/powerpoint/2010/main" val="2389607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i="1" noProof="0" dirty="0" smtClean="0"/>
              <a:t>One size fits all</a:t>
            </a:r>
            <a:r>
              <a:rPr lang="en-US" noProof="0" dirty="0" smtClean="0"/>
              <a:t> </a:t>
            </a:r>
            <a:r>
              <a:rPr lang="en-US" noProof="0" dirty="0"/>
              <a:t>approach</a:t>
            </a:r>
          </a:p>
        </p:txBody>
      </p:sp>
      <p:pic>
        <p:nvPicPr>
          <p:cNvPr id="5" name="Immagine 4"/>
          <p:cNvPicPr>
            <a:picLocks noChangeAspect="1"/>
          </p:cNvPicPr>
          <p:nvPr/>
        </p:nvPicPr>
        <p:blipFill>
          <a:blip r:embed="rId3"/>
          <a:stretch>
            <a:fillRect/>
          </a:stretch>
        </p:blipFill>
        <p:spPr>
          <a:xfrm>
            <a:off x="3967177" y="2175598"/>
            <a:ext cx="4303366" cy="3282227"/>
          </a:xfrm>
          <a:prstGeom prst="rect">
            <a:avLst/>
          </a:prstGeom>
        </p:spPr>
      </p:pic>
    </p:spTree>
    <p:extLst>
      <p:ext uri="{BB962C8B-B14F-4D97-AF65-F5344CB8AC3E}">
        <p14:creationId xmlns:p14="http://schemas.microsoft.com/office/powerpoint/2010/main" val="3258916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data management</a:t>
            </a:r>
          </a:p>
        </p:txBody>
      </p:sp>
      <p:grpSp>
        <p:nvGrpSpPr>
          <p:cNvPr id="3" name="Gruppo 2"/>
          <p:cNvGrpSpPr/>
          <p:nvPr/>
        </p:nvGrpSpPr>
        <p:grpSpPr>
          <a:xfrm>
            <a:off x="3491730" y="2750450"/>
            <a:ext cx="5208540" cy="2934388"/>
            <a:chOff x="3491730" y="2934600"/>
            <a:chExt cx="5208540" cy="2934388"/>
          </a:xfrm>
        </p:grpSpPr>
        <p:pic>
          <p:nvPicPr>
            <p:cNvPr id="6" name="Immagine 5"/>
            <p:cNvPicPr>
              <a:picLocks noChangeAspect="1"/>
            </p:cNvPicPr>
            <p:nvPr/>
          </p:nvPicPr>
          <p:blipFill>
            <a:blip r:embed="rId3"/>
            <a:stretch>
              <a:fillRect/>
            </a:stretch>
          </p:blipFill>
          <p:spPr>
            <a:xfrm>
              <a:off x="3491730" y="2934600"/>
              <a:ext cx="5208540" cy="2934388"/>
            </a:xfrm>
            <a:prstGeom prst="rect">
              <a:avLst/>
            </a:prstGeom>
          </p:spPr>
        </p:pic>
        <p:sp>
          <p:nvSpPr>
            <p:cNvPr id="5" name="Rettangolo 4"/>
            <p:cNvSpPr/>
            <p:nvPr/>
          </p:nvSpPr>
          <p:spPr>
            <a:xfrm>
              <a:off x="6754194" y="5562495"/>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egnaposto contenuto 2">
            <a:extLst>
              <a:ext uri="{FF2B5EF4-FFF2-40B4-BE49-F238E27FC236}">
                <a16:creationId xmlns:a16="http://schemas.microsoft.com/office/drawing/2014/main" id="{C4646A3C-EA42-4327-BFA9-74A1F43347A1}"/>
              </a:ext>
            </a:extLst>
          </p:cNvPr>
          <p:cNvSpPr txBox="1">
            <a:spLocks/>
          </p:cNvSpPr>
          <p:nvPr/>
        </p:nvSpPr>
        <p:spPr>
          <a:xfrm>
            <a:off x="990600" y="18528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smtClean="0"/>
              <a:t>Beware</a:t>
            </a:r>
            <a:r>
              <a:rPr lang="it-IT" dirty="0" smtClean="0"/>
              <a:t>: </a:t>
            </a:r>
            <a:r>
              <a:rPr lang="it-IT" dirty="0" err="1" smtClean="0"/>
              <a:t>this</a:t>
            </a:r>
            <a:r>
              <a:rPr lang="it-IT" dirty="0" smtClean="0"/>
              <a:t> </a:t>
            </a:r>
            <a:r>
              <a:rPr lang="it-IT" dirty="0" err="1" smtClean="0"/>
              <a:t>leads</a:t>
            </a:r>
            <a:r>
              <a:rPr lang="it-IT" dirty="0" smtClean="0"/>
              <a:t> to </a:t>
            </a:r>
            <a:r>
              <a:rPr lang="it-IT" dirty="0" err="1" smtClean="0"/>
              <a:t>harder</a:t>
            </a:r>
            <a:r>
              <a:rPr lang="it-IT" dirty="0" smtClean="0"/>
              <a:t> cross-database </a:t>
            </a:r>
            <a:r>
              <a:rPr lang="it-IT" dirty="0" err="1" smtClean="0"/>
              <a:t>consistency</a:t>
            </a:r>
            <a:r>
              <a:rPr lang="it-IT" dirty="0" smtClean="0"/>
              <a:t> management</a:t>
            </a:r>
            <a:endParaRPr lang="it-IT" dirty="0"/>
          </a:p>
        </p:txBody>
      </p:sp>
    </p:spTree>
    <p:extLst>
      <p:ext uri="{BB962C8B-B14F-4D97-AF65-F5344CB8AC3E}">
        <p14:creationId xmlns:p14="http://schemas.microsoft.com/office/powerpoint/2010/main" val="112629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2">
            <a:extLst>
              <a:ext uri="{FF2B5EF4-FFF2-40B4-BE49-F238E27FC236}">
                <a16:creationId xmlns:a16="http://schemas.microsoft.com/office/drawing/2014/main" id="{C4646A3C-EA42-4327-BFA9-74A1F43347A1}"/>
              </a:ext>
            </a:extLst>
          </p:cNvPr>
          <p:cNvSpPr txBox="1">
            <a:spLocks/>
          </p:cNvSpPr>
          <p:nvPr/>
        </p:nvSpPr>
        <p:spPr>
          <a:xfrm>
            <a:off x="990600" y="18528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Each</a:t>
            </a:r>
            <a:r>
              <a:rPr lang="it-IT" dirty="0"/>
              <a:t> DB </a:t>
            </a:r>
            <a:r>
              <a:rPr lang="it-IT" dirty="0" err="1"/>
              <a:t>should</a:t>
            </a:r>
            <a:r>
              <a:rPr lang="it-IT" dirty="0"/>
              <a:t> be "embedded" </a:t>
            </a:r>
            <a:r>
              <a:rPr lang="it-IT" dirty="0" err="1"/>
              <a:t>within</a:t>
            </a:r>
            <a:r>
              <a:rPr lang="it-IT" dirty="0"/>
              <a:t> services</a:t>
            </a:r>
          </a:p>
          <a:p>
            <a:pPr lvl="1"/>
            <a:r>
              <a:rPr lang="it-IT" dirty="0"/>
              <a:t>Data access and </a:t>
            </a:r>
            <a:r>
              <a:rPr lang="it-IT" dirty="0" err="1"/>
              <a:t>manipulation</a:t>
            </a:r>
            <a:r>
              <a:rPr lang="it-IT" dirty="0"/>
              <a:t> </a:t>
            </a:r>
            <a:r>
              <a:rPr lang="it-IT" dirty="0" err="1"/>
              <a:t>enabled</a:t>
            </a:r>
            <a:r>
              <a:rPr lang="it-IT" dirty="0"/>
              <a:t> with API services</a:t>
            </a:r>
          </a:p>
        </p:txBody>
      </p:sp>
      <p:sp>
        <p:nvSpPr>
          <p:cNvPr id="8" name="Segnaposto contenuto 2">
            <a:extLst>
              <a:ext uri="{FF2B5EF4-FFF2-40B4-BE49-F238E27FC236}">
                <a16:creationId xmlns:a16="http://schemas.microsoft.com/office/drawing/2014/main" id="{3BA0DB25-1863-4C93-89AC-8CE12135E58F}"/>
              </a:ext>
            </a:extLst>
          </p:cNvPr>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 name="Titolo 1"/>
          <p:cNvSpPr>
            <a:spLocks noGrp="1"/>
          </p:cNvSpPr>
          <p:nvPr>
            <p:ph type="title"/>
          </p:nvPr>
        </p:nvSpPr>
        <p:spPr/>
        <p:txBody>
          <a:bodyPr>
            <a:normAutofit/>
          </a:bodyPr>
          <a:lstStyle/>
          <a:p>
            <a:r>
              <a:rPr lang="en-US" noProof="0" dirty="0" smtClean="0"/>
              <a:t>Polyglot </a:t>
            </a:r>
            <a:r>
              <a:rPr lang="en-US" noProof="0" dirty="0"/>
              <a:t>data management</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828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44777429-840F-493F-9695-AD9A1AFACB94}"/>
              </a:ext>
            </a:extLst>
          </p:cNvPr>
          <p:cNvSpPr txBox="1">
            <a:spLocks/>
          </p:cNvSpPr>
          <p:nvPr/>
        </p:nvSpPr>
        <p:spPr>
          <a:xfrm>
            <a:off x="990600" y="18528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err="1"/>
              <a:t>If</a:t>
            </a:r>
            <a:r>
              <a:rPr lang="it-IT" sz="2400" dirty="0"/>
              <a:t> the </a:t>
            </a:r>
            <a:r>
              <a:rPr lang="it-IT" sz="2400" dirty="0" err="1"/>
              <a:t>current</a:t>
            </a:r>
            <a:r>
              <a:rPr lang="it-IT" sz="2400" dirty="0"/>
              <a:t> </a:t>
            </a:r>
            <a:r>
              <a:rPr lang="it-IT" sz="2400" dirty="0" err="1"/>
              <a:t>solution</a:t>
            </a:r>
            <a:r>
              <a:rPr lang="it-IT" sz="2400" dirty="0"/>
              <a:t> </a:t>
            </a:r>
            <a:r>
              <a:rPr lang="it-IT" sz="2400" dirty="0" err="1"/>
              <a:t>cannot</a:t>
            </a:r>
            <a:r>
              <a:rPr lang="it-IT" sz="2400" dirty="0"/>
              <a:t> be </a:t>
            </a:r>
            <a:r>
              <a:rPr lang="it-IT" sz="2400" dirty="0" err="1"/>
              <a:t>changed</a:t>
            </a:r>
            <a:r>
              <a:rPr lang="it-IT" sz="2400" dirty="0"/>
              <a:t>, </a:t>
            </a:r>
            <a:r>
              <a:rPr lang="it-IT" sz="2400" dirty="0" err="1"/>
              <a:t>NoSQL</a:t>
            </a:r>
            <a:r>
              <a:rPr lang="it-IT" sz="2400" dirty="0"/>
              <a:t> systems can </a:t>
            </a:r>
            <a:r>
              <a:rPr lang="it-IT" sz="2400" dirty="0" err="1"/>
              <a:t>still</a:t>
            </a:r>
            <a:r>
              <a:rPr lang="it-IT" sz="2400" dirty="0"/>
              <a:t> support the </a:t>
            </a:r>
            <a:r>
              <a:rPr lang="it-IT" sz="2400" dirty="0" err="1"/>
              <a:t>existing</a:t>
            </a:r>
            <a:r>
              <a:rPr lang="it-IT" sz="2400" dirty="0"/>
              <a:t> </a:t>
            </a:r>
            <a:r>
              <a:rPr lang="it-IT" sz="2400" dirty="0" err="1"/>
              <a:t>ones</a:t>
            </a:r>
            <a:endParaRPr lang="it-IT" sz="2400" dirty="0"/>
          </a:p>
        </p:txBody>
      </p:sp>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dirty="0"/>
              <a:t>Supporting existing technologies</a:t>
            </a:r>
          </a:p>
        </p:txBody>
      </p:sp>
    </p:spTree>
    <p:extLst>
      <p:ext uri="{BB962C8B-B14F-4D97-AF65-F5344CB8AC3E}">
        <p14:creationId xmlns:p14="http://schemas.microsoft.com/office/powerpoint/2010/main" val="289637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Beyond </a:t>
            </a:r>
            <a:r>
              <a:rPr lang="it-IT" dirty="0" err="1"/>
              <a:t>NoSQL</a:t>
            </a:r>
            <a:endParaRPr lang="it-IT" dirty="0"/>
          </a:p>
        </p:txBody>
      </p:sp>
      <p:sp>
        <p:nvSpPr>
          <p:cNvPr id="3" name="Segnaposto contenuto 2"/>
          <p:cNvSpPr>
            <a:spLocks noGrp="1"/>
          </p:cNvSpPr>
          <p:nvPr>
            <p:ph idx="1"/>
          </p:nvPr>
        </p:nvSpPr>
        <p:spPr/>
        <p:txBody>
          <a:bodyPr/>
          <a:lstStyle/>
          <a:p>
            <a:r>
              <a:rPr lang="it-IT" dirty="0" err="1"/>
              <a:t>NewSQL</a:t>
            </a:r>
            <a:r>
              <a:rPr lang="it-IT" dirty="0"/>
              <a:t> </a:t>
            </a:r>
            <a:r>
              <a:rPr lang="it-IT" dirty="0" err="1"/>
              <a:t>systems</a:t>
            </a:r>
            <a:endParaRPr lang="it-IT" dirty="0"/>
          </a:p>
          <a:p>
            <a:pPr lvl="1"/>
            <a:r>
              <a:rPr lang="en-US" dirty="0"/>
              <a:t>Combine the benefits from both relational and NoSQL worlds</a:t>
            </a:r>
          </a:p>
          <a:p>
            <a:pPr lvl="1"/>
            <a:r>
              <a:rPr lang="en-US" dirty="0"/>
              <a:t>Ensure scalability without compromising consistency…</a:t>
            </a:r>
          </a:p>
          <a:p>
            <a:pPr lvl="1"/>
            <a:r>
              <a:rPr lang="en-US" dirty="0"/>
              <a:t>…but by compromising some availability!</a:t>
            </a:r>
          </a:p>
          <a:p>
            <a:endParaRPr lang="it-IT" dirty="0" smtClean="0"/>
          </a:p>
          <a:p>
            <a:r>
              <a:rPr lang="it-IT" dirty="0" smtClean="0"/>
              <a:t>Multi-model </a:t>
            </a:r>
            <a:r>
              <a:rPr lang="it-IT" dirty="0" err="1"/>
              <a:t>systems</a:t>
            </a:r>
            <a:endParaRPr lang="it-IT" dirty="0"/>
          </a:p>
          <a:p>
            <a:pPr lvl="1"/>
            <a:r>
              <a:rPr lang="it-IT" dirty="0" err="1"/>
              <a:t>Support</a:t>
            </a:r>
            <a:r>
              <a:rPr lang="it-IT" dirty="0"/>
              <a:t> multiple data </a:t>
            </a:r>
            <a:r>
              <a:rPr lang="it-IT" dirty="0" err="1"/>
              <a:t>models</a:t>
            </a:r>
            <a:endParaRPr lang="it-IT" dirty="0"/>
          </a:p>
          <a:p>
            <a:pPr lvl="1"/>
            <a:r>
              <a:rPr lang="it-IT" dirty="0"/>
              <a:t>The </a:t>
            </a:r>
            <a:r>
              <a:rPr lang="it-IT" dirty="0" err="1"/>
              <a:t>barrier</a:t>
            </a:r>
            <a:r>
              <a:rPr lang="it-IT" dirty="0"/>
              <a:t> </a:t>
            </a:r>
            <a:r>
              <a:rPr lang="it-IT" dirty="0" err="1"/>
              <a:t>between</a:t>
            </a:r>
            <a:r>
              <a:rPr lang="it-IT" dirty="0"/>
              <a:t> </a:t>
            </a:r>
            <a:r>
              <a:rPr lang="it-IT" dirty="0" err="1"/>
              <a:t>distributed</a:t>
            </a:r>
            <a:r>
              <a:rPr lang="it-IT" dirty="0"/>
              <a:t> and </a:t>
            </a:r>
            <a:r>
              <a:rPr lang="it-IT" dirty="0" err="1"/>
              <a:t>centralized</a:t>
            </a:r>
            <a:r>
              <a:rPr lang="it-IT" dirty="0"/>
              <a:t> </a:t>
            </a:r>
            <a:r>
              <a:rPr lang="it-IT" dirty="0" err="1"/>
              <a:t>DBMSs</a:t>
            </a:r>
            <a:r>
              <a:rPr lang="it-IT" dirty="0"/>
              <a:t> </a:t>
            </a:r>
            <a:r>
              <a:rPr lang="it-IT" dirty="0" err="1"/>
              <a:t>still</a:t>
            </a:r>
            <a:r>
              <a:rPr lang="it-IT" dirty="0"/>
              <a:t> </a:t>
            </a:r>
            <a:r>
              <a:rPr lang="it-IT" dirty="0" err="1"/>
              <a:t>remains</a:t>
            </a:r>
            <a:endParaRPr lang="it-IT" dirty="0"/>
          </a:p>
          <a:p>
            <a:endParaRPr lang="it-IT" dirty="0" smtClean="0"/>
          </a:p>
          <a:p>
            <a:r>
              <a:rPr lang="it-IT" dirty="0" smtClean="0"/>
              <a:t>Database-</a:t>
            </a:r>
            <a:r>
              <a:rPr lang="it-IT" dirty="0" err="1" smtClean="0"/>
              <a:t>as</a:t>
            </a:r>
            <a:r>
              <a:rPr lang="it-IT" dirty="0" smtClean="0"/>
              <a:t>-a-service</a:t>
            </a:r>
            <a:endParaRPr lang="it-IT" dirty="0"/>
          </a:p>
          <a:p>
            <a:pPr lvl="1"/>
            <a:r>
              <a:rPr lang="it-IT" dirty="0" err="1"/>
              <a:t>All</a:t>
            </a:r>
            <a:r>
              <a:rPr lang="it-IT" dirty="0"/>
              <a:t> </a:t>
            </a:r>
            <a:r>
              <a:rPr lang="it-IT" dirty="0" err="1"/>
              <a:t>cloud</a:t>
            </a:r>
            <a:r>
              <a:rPr lang="it-IT" dirty="0"/>
              <a:t> providers </a:t>
            </a:r>
            <a:r>
              <a:rPr lang="it-IT" dirty="0" err="1"/>
              <a:t>offer</a:t>
            </a:r>
            <a:r>
              <a:rPr lang="it-IT" dirty="0"/>
              <a:t> </a:t>
            </a:r>
            <a:r>
              <a:rPr lang="it-IT" dirty="0" err="1"/>
              <a:t>storage</a:t>
            </a:r>
            <a:r>
              <a:rPr lang="it-IT" dirty="0"/>
              <a:t> </a:t>
            </a:r>
            <a:r>
              <a:rPr lang="it-IT" dirty="0" err="1"/>
              <a:t>services</a:t>
            </a:r>
            <a:r>
              <a:rPr lang="it-IT" dirty="0"/>
              <a:t> </a:t>
            </a:r>
            <a:r>
              <a:rPr lang="it-IT" dirty="0" err="1"/>
              <a:t>supporting</a:t>
            </a:r>
            <a:r>
              <a:rPr lang="it-IT" dirty="0"/>
              <a:t> </a:t>
            </a:r>
            <a:r>
              <a:rPr lang="it-IT" dirty="0" err="1"/>
              <a:t>all</a:t>
            </a:r>
            <a:r>
              <a:rPr lang="it-IT" dirty="0"/>
              <a:t> data </a:t>
            </a:r>
            <a:r>
              <a:rPr lang="it-IT" dirty="0" err="1"/>
              <a:t>models</a:t>
            </a:r>
            <a:endParaRPr lang="it-IT" dirty="0"/>
          </a:p>
        </p:txBody>
      </p:sp>
    </p:spTree>
    <p:extLst>
      <p:ext uri="{BB962C8B-B14F-4D97-AF65-F5344CB8AC3E}">
        <p14:creationId xmlns:p14="http://schemas.microsoft.com/office/powerpoint/2010/main" val="4086805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5F7D61-3FBB-4285-8F20-D3A7980E34DD}"/>
              </a:ext>
            </a:extLst>
          </p:cNvPr>
          <p:cNvSpPr>
            <a:spLocks noGrp="1"/>
          </p:cNvSpPr>
          <p:nvPr>
            <p:ph type="title"/>
          </p:nvPr>
        </p:nvSpPr>
        <p:spPr/>
        <p:txBody>
          <a:bodyPr/>
          <a:lstStyle/>
          <a:p>
            <a:r>
              <a:rPr lang="it-IT" dirty="0" err="1"/>
              <a:t>NoSQL</a:t>
            </a:r>
            <a:r>
              <a:rPr lang="it-IT" dirty="0"/>
              <a:t> Databases</a:t>
            </a:r>
          </a:p>
        </p:txBody>
      </p:sp>
      <p:sp>
        <p:nvSpPr>
          <p:cNvPr id="3" name="Segnaposto contenuto 2">
            <a:extLst>
              <a:ext uri="{FF2B5EF4-FFF2-40B4-BE49-F238E27FC236}">
                <a16:creationId xmlns:a16="http://schemas.microsoft.com/office/drawing/2014/main" id="{8A3B2FD4-50BE-474E-8950-A53983A62E45}"/>
              </a:ext>
            </a:extLst>
          </p:cNvPr>
          <p:cNvSpPr>
            <a:spLocks noGrp="1"/>
          </p:cNvSpPr>
          <p:nvPr>
            <p:ph idx="1"/>
          </p:nvPr>
        </p:nvSpPr>
        <p:spPr/>
        <p:txBody>
          <a:bodyPr/>
          <a:lstStyle/>
          <a:p>
            <a:r>
              <a:rPr lang="it-IT" dirty="0" err="1"/>
              <a:t>Complementary</a:t>
            </a:r>
            <a:r>
              <a:rPr lang="it-IT" dirty="0"/>
              <a:t> to </a:t>
            </a:r>
            <a:r>
              <a:rPr lang="it-IT" dirty="0" err="1"/>
              <a:t>RDBMSs</a:t>
            </a:r>
            <a:endParaRPr lang="it-IT" dirty="0"/>
          </a:p>
          <a:p>
            <a:pPr lvl="1"/>
            <a:r>
              <a:rPr lang="it-IT" dirty="0" err="1"/>
              <a:t>Different</a:t>
            </a:r>
            <a:r>
              <a:rPr lang="it-IT" dirty="0"/>
              <a:t> data models</a:t>
            </a:r>
          </a:p>
          <a:p>
            <a:pPr lvl="1"/>
            <a:r>
              <a:rPr lang="it-IT" dirty="0"/>
              <a:t>Better scaling</a:t>
            </a:r>
          </a:p>
          <a:p>
            <a:pPr lvl="1"/>
            <a:r>
              <a:rPr lang="it-IT" dirty="0"/>
              <a:t>Trade </a:t>
            </a:r>
            <a:r>
              <a:rPr lang="it-IT" dirty="0" err="1"/>
              <a:t>absolute</a:t>
            </a:r>
            <a:r>
              <a:rPr lang="it-IT" dirty="0"/>
              <a:t> </a:t>
            </a:r>
            <a:r>
              <a:rPr lang="it-IT" dirty="0" err="1"/>
              <a:t>consistency</a:t>
            </a:r>
            <a:r>
              <a:rPr lang="it-IT" dirty="0"/>
              <a:t> for </a:t>
            </a:r>
            <a:r>
              <a:rPr lang="it-IT" dirty="0" err="1"/>
              <a:t>latency</a:t>
            </a:r>
            <a:endParaRPr lang="it-IT" dirty="0"/>
          </a:p>
          <a:p>
            <a:pPr lvl="1"/>
            <a:r>
              <a:rPr lang="it-IT" dirty="0" err="1"/>
              <a:t>NewSQL</a:t>
            </a:r>
            <a:r>
              <a:rPr lang="it-IT" dirty="0"/>
              <a:t> and multi-model systems </a:t>
            </a:r>
            <a:r>
              <a:rPr lang="it-IT" dirty="0" err="1"/>
              <a:t>also</a:t>
            </a:r>
            <a:r>
              <a:rPr lang="it-IT" dirty="0"/>
              <a:t> </a:t>
            </a:r>
            <a:r>
              <a:rPr lang="it-IT" dirty="0" err="1"/>
              <a:t>exist</a:t>
            </a:r>
            <a:endParaRPr lang="it-IT" dirty="0"/>
          </a:p>
          <a:p>
            <a:endParaRPr lang="it-IT" dirty="0"/>
          </a:p>
          <a:p>
            <a:pPr algn="r"/>
            <a:r>
              <a:rPr lang="it-IT" dirty="0" err="1"/>
              <a:t>Want</a:t>
            </a:r>
            <a:r>
              <a:rPr lang="it-IT" dirty="0"/>
              <a:t> to know more?</a:t>
            </a:r>
          </a:p>
          <a:p>
            <a:pPr marL="457200" lvl="1" indent="0" algn="r">
              <a:buNone/>
            </a:pPr>
            <a:r>
              <a:rPr lang="en-US" dirty="0" smtClean="0">
                <a:sym typeface="Wingdings" panose="05000000000000000000" pitchFamily="2" charset="2"/>
              </a:rPr>
              <a:t> </a:t>
            </a:r>
            <a:r>
              <a:rPr lang="en-US" dirty="0" smtClean="0"/>
              <a:t>Suggested </a:t>
            </a:r>
            <a:r>
              <a:rPr lang="en-US" dirty="0"/>
              <a:t>readings</a:t>
            </a:r>
            <a:endParaRPr lang="en-US" dirty="0">
              <a:hlinkClick r:id="rId2"/>
            </a:endParaRPr>
          </a:p>
          <a:p>
            <a:pPr lvl="1" algn="r"/>
            <a:r>
              <a:rPr lang="en-US" dirty="0">
                <a:hlinkClick r:id="rId2"/>
              </a:rPr>
              <a:t>Distributed algorithms in NoSQL databases</a:t>
            </a:r>
            <a:endParaRPr lang="en-US" dirty="0"/>
          </a:p>
          <a:p>
            <a:pPr lvl="1" algn="r"/>
            <a:r>
              <a:rPr lang="it-IT" dirty="0" smtClean="0"/>
              <a:t>Email </a:t>
            </a:r>
            <a:r>
              <a:rPr lang="it-IT" dirty="0"/>
              <a:t>me </a:t>
            </a:r>
            <a:r>
              <a:rPr lang="it-IT" dirty="0" err="1"/>
              <a:t>at</a:t>
            </a:r>
            <a:r>
              <a:rPr lang="it-IT" dirty="0"/>
              <a:t> </a:t>
            </a:r>
            <a:r>
              <a:rPr lang="it-IT" dirty="0">
                <a:hlinkClick r:id="rId3"/>
              </a:rPr>
              <a:t>enrico.gallinucci@unibo.it</a:t>
            </a:r>
            <a:endParaRPr lang="it-IT" dirty="0"/>
          </a:p>
          <a:p>
            <a:pPr lvl="1" algn="r"/>
            <a:r>
              <a:rPr lang="it-IT" dirty="0"/>
              <a:t>Or </a:t>
            </a:r>
            <a:r>
              <a:rPr lang="it-IT" dirty="0" err="1"/>
              <a:t>see</a:t>
            </a:r>
            <a:r>
              <a:rPr lang="it-IT" dirty="0"/>
              <a:t> </a:t>
            </a:r>
            <a:r>
              <a:rPr lang="it-IT" dirty="0" err="1"/>
              <a:t>you</a:t>
            </a:r>
            <a:r>
              <a:rPr lang="it-IT" dirty="0"/>
              <a:t> </a:t>
            </a:r>
            <a:r>
              <a:rPr lang="it-IT" dirty="0" err="1"/>
              <a:t>next</a:t>
            </a:r>
            <a:r>
              <a:rPr lang="it-IT" dirty="0"/>
              <a:t> </a:t>
            </a:r>
            <a:r>
              <a:rPr lang="it-IT" dirty="0" err="1"/>
              <a:t>year</a:t>
            </a:r>
            <a:r>
              <a:rPr lang="it-IT" dirty="0"/>
              <a:t> on </a:t>
            </a:r>
            <a:r>
              <a:rPr lang="it-IT" i="1" dirty="0"/>
              <a:t>Big Data</a:t>
            </a:r>
            <a:r>
              <a:rPr lang="it-IT" dirty="0"/>
              <a:t>!</a:t>
            </a:r>
          </a:p>
          <a:p>
            <a:pPr lvl="1"/>
            <a:endParaRPr lang="it-IT" dirty="0"/>
          </a:p>
        </p:txBody>
      </p:sp>
      <p:sp>
        <p:nvSpPr>
          <p:cNvPr id="4" name="Segnaposto piè di pagina 3">
            <a:extLst>
              <a:ext uri="{FF2B5EF4-FFF2-40B4-BE49-F238E27FC236}">
                <a16:creationId xmlns:a16="http://schemas.microsoft.com/office/drawing/2014/main" id="{7E40A47B-3DD2-4C47-8FBD-DACECC32968B}"/>
              </a:ext>
            </a:extLst>
          </p:cNvPr>
          <p:cNvSpPr>
            <a:spLocks noGrp="1"/>
          </p:cNvSpPr>
          <p:nvPr>
            <p:ph type="ftr" sz="quarter" idx="11"/>
          </p:nvPr>
        </p:nvSpPr>
        <p:spPr/>
        <p:txBody>
          <a:bodyPr/>
          <a:lstStyle/>
          <a:p>
            <a:pPr algn="l"/>
            <a:r>
              <a:rPr lang="it-IT"/>
              <a:t>Enrico Gallinucci – University of Bologna</a:t>
            </a:r>
            <a:endParaRPr lang="it-IT" dirty="0"/>
          </a:p>
        </p:txBody>
      </p:sp>
      <p:sp>
        <p:nvSpPr>
          <p:cNvPr id="5" name="Segnaposto numero diapositiva 4">
            <a:extLst>
              <a:ext uri="{FF2B5EF4-FFF2-40B4-BE49-F238E27FC236}">
                <a16:creationId xmlns:a16="http://schemas.microsoft.com/office/drawing/2014/main" id="{FD498C17-19B3-49C0-AC03-02B6F88B88A1}"/>
              </a:ext>
            </a:extLst>
          </p:cNvPr>
          <p:cNvSpPr>
            <a:spLocks noGrp="1"/>
          </p:cNvSpPr>
          <p:nvPr>
            <p:ph type="sldNum" sz="quarter" idx="12"/>
          </p:nvPr>
        </p:nvSpPr>
        <p:spPr/>
        <p:txBody>
          <a:bodyPr/>
          <a:lstStyle/>
          <a:p>
            <a:fld id="{5DD6F1BA-2510-46FC-9346-AB1F3CA1593B}" type="slidenum">
              <a:rPr lang="it-IT" smtClean="0"/>
              <a:t>66</a:t>
            </a:fld>
            <a:endParaRPr lang="it-IT"/>
          </a:p>
        </p:txBody>
      </p:sp>
      <p:sp>
        <p:nvSpPr>
          <p:cNvPr id="6" name="Segnaposto contenuto 5">
            <a:extLst>
              <a:ext uri="{FF2B5EF4-FFF2-40B4-BE49-F238E27FC236}">
                <a16:creationId xmlns:a16="http://schemas.microsoft.com/office/drawing/2014/main" id="{7AB36E6F-BE4D-419B-A03F-1E0B1A0274AB}"/>
              </a:ext>
            </a:extLst>
          </p:cNvPr>
          <p:cNvSpPr>
            <a:spLocks noGrp="1"/>
          </p:cNvSpPr>
          <p:nvPr>
            <p:ph idx="13"/>
          </p:nvPr>
        </p:nvSpPr>
        <p:spPr/>
        <p:txBody>
          <a:bodyPr/>
          <a:lstStyle/>
          <a:p>
            <a:endParaRPr lang="it-IT"/>
          </a:p>
        </p:txBody>
      </p:sp>
      <p:grpSp>
        <p:nvGrpSpPr>
          <p:cNvPr id="7" name="Gruppo 6">
            <a:extLst>
              <a:ext uri="{FF2B5EF4-FFF2-40B4-BE49-F238E27FC236}">
                <a16:creationId xmlns:a16="http://schemas.microsoft.com/office/drawing/2014/main" id="{0B090ABC-F170-4327-9B49-624EEC49C965}"/>
              </a:ext>
            </a:extLst>
          </p:cNvPr>
          <p:cNvGrpSpPr/>
          <p:nvPr/>
        </p:nvGrpSpPr>
        <p:grpSpPr>
          <a:xfrm>
            <a:off x="1733004" y="3902434"/>
            <a:ext cx="4019203" cy="1738312"/>
            <a:chOff x="1941996" y="1690688"/>
            <a:chExt cx="8038406" cy="3382056"/>
          </a:xfrm>
        </p:grpSpPr>
        <p:pic>
          <p:nvPicPr>
            <p:cNvPr id="8" name="Immagine 7">
              <a:extLst>
                <a:ext uri="{FF2B5EF4-FFF2-40B4-BE49-F238E27FC236}">
                  <a16:creationId xmlns:a16="http://schemas.microsoft.com/office/drawing/2014/main" id="{3747D62B-A538-48DD-9C1B-58D2F0D0B028}"/>
                </a:ext>
              </a:extLst>
            </p:cNvPr>
            <p:cNvPicPr>
              <a:picLocks noChangeAspect="1"/>
            </p:cNvPicPr>
            <p:nvPr/>
          </p:nvPicPr>
          <p:blipFill>
            <a:blip r:embed="rId4"/>
            <a:stretch>
              <a:fillRect/>
            </a:stretch>
          </p:blipFill>
          <p:spPr>
            <a:xfrm>
              <a:off x="1941996" y="1700500"/>
              <a:ext cx="2688084" cy="3372244"/>
            </a:xfrm>
            <a:prstGeom prst="rect">
              <a:avLst/>
            </a:prstGeom>
            <a:noFill/>
            <a:ln w="3175">
              <a:solidFill>
                <a:schemeClr val="bg1">
                  <a:lumMod val="50000"/>
                </a:schemeClr>
              </a:solidFill>
            </a:ln>
          </p:spPr>
        </p:pic>
        <p:pic>
          <p:nvPicPr>
            <p:cNvPr id="9" name="Immagine 8">
              <a:extLst>
                <a:ext uri="{FF2B5EF4-FFF2-40B4-BE49-F238E27FC236}">
                  <a16:creationId xmlns:a16="http://schemas.microsoft.com/office/drawing/2014/main" id="{F99B4357-14E0-4571-9142-4BEF42C0701A}"/>
                </a:ext>
              </a:extLst>
            </p:cNvPr>
            <p:cNvPicPr>
              <a:picLocks noChangeAspect="1"/>
            </p:cNvPicPr>
            <p:nvPr/>
          </p:nvPicPr>
          <p:blipFill>
            <a:blip r:embed="rId5"/>
            <a:stretch>
              <a:fillRect/>
            </a:stretch>
          </p:blipFill>
          <p:spPr>
            <a:xfrm>
              <a:off x="4797325" y="1690688"/>
              <a:ext cx="2597349" cy="3382055"/>
            </a:xfrm>
            <a:prstGeom prst="rect">
              <a:avLst/>
            </a:prstGeom>
            <a:noFill/>
            <a:ln w="3175">
              <a:solidFill>
                <a:schemeClr val="bg1">
                  <a:lumMod val="50000"/>
                </a:schemeClr>
              </a:solidFill>
            </a:ln>
          </p:spPr>
        </p:pic>
        <p:pic>
          <p:nvPicPr>
            <p:cNvPr id="10" name="Immagine 9">
              <a:extLst>
                <a:ext uri="{FF2B5EF4-FFF2-40B4-BE49-F238E27FC236}">
                  <a16:creationId xmlns:a16="http://schemas.microsoft.com/office/drawing/2014/main" id="{05400DCB-26EA-4413-8188-B3720CF00E51}"/>
                </a:ext>
              </a:extLst>
            </p:cNvPr>
            <p:cNvPicPr>
              <a:picLocks noChangeAspect="1"/>
            </p:cNvPicPr>
            <p:nvPr/>
          </p:nvPicPr>
          <p:blipFill>
            <a:blip r:embed="rId6"/>
            <a:stretch>
              <a:fillRect/>
            </a:stretch>
          </p:blipFill>
          <p:spPr>
            <a:xfrm>
              <a:off x="7561920" y="1690689"/>
              <a:ext cx="2418482" cy="3381326"/>
            </a:xfrm>
            <a:prstGeom prst="rect">
              <a:avLst/>
            </a:prstGeom>
          </p:spPr>
        </p:pic>
      </p:grpSp>
    </p:spTree>
    <p:extLst>
      <p:ext uri="{BB962C8B-B14F-4D97-AF65-F5344CB8AC3E}">
        <p14:creationId xmlns:p14="http://schemas.microsoft.com/office/powerpoint/2010/main" val="4439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is "NoSQL"</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t>
            </a:r>
            <a:r>
              <a:rPr lang="en-US" dirty="0"/>
              <a:t>an open-source RDBMS that used a query language different from </a:t>
            </a:r>
            <a:r>
              <a:rPr lang="en-US" noProof="0" dirty="0"/>
              <a:t>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a:t>
            </a:r>
            <a:r>
              <a:rPr lang="en-US" noProof="0" dirty="0" err="1"/>
              <a:t>HBase</a:t>
            </a:r>
            <a:r>
              <a:rPr lang="en-US" noProof="0" dirty="0"/>
              <a:t>, </a:t>
            </a:r>
            <a:r>
              <a:rPr lang="en-US" noProof="0" dirty="0" err="1"/>
              <a:t>Hypertable</a:t>
            </a:r>
            <a:r>
              <a:rPr lang="en-US" noProof="0" dirty="0"/>
              <a:t>, </a:t>
            </a:r>
            <a:r>
              <a:rPr lang="en-US" noProof="0" dirty="0" err="1"/>
              <a:t>CouchDB</a:t>
            </a:r>
            <a:r>
              <a:rPr lang="en-US" noProof="0" dirty="0"/>
              <a:t>,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Tree>
    <p:extLst>
      <p:ext uri="{BB962C8B-B14F-4D97-AF65-F5344CB8AC3E}">
        <p14:creationId xmlns:p14="http://schemas.microsoft.com/office/powerpoint/2010/main" val="2694967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first NoSQL systems</a:t>
            </a:r>
          </a:p>
        </p:txBody>
      </p:sp>
      <p:sp>
        <p:nvSpPr>
          <p:cNvPr id="3" name="Segnaposto contenuto 2"/>
          <p:cNvSpPr>
            <a:spLocks noGrp="1"/>
          </p:cNvSpPr>
          <p:nvPr>
            <p:ph idx="1"/>
          </p:nvPr>
        </p:nvSpPr>
        <p:spPr/>
        <p:txBody>
          <a:bodyPr>
            <a:normAutofit/>
          </a:bodyPr>
          <a:lstStyle/>
          <a:p>
            <a:r>
              <a:rPr lang="en-US" dirty="0">
                <a:solidFill>
                  <a:schemeClr val="accent2"/>
                </a:solidFill>
              </a:rPr>
              <a:t>LiveJournal, 2003</a:t>
            </a:r>
          </a:p>
          <a:p>
            <a:pPr lvl="1"/>
            <a:r>
              <a:rPr lang="en-US" dirty="0"/>
              <a:t>Goal: reduce the number of queries on a DB from a pool of web servers</a:t>
            </a:r>
          </a:p>
          <a:p>
            <a:pPr lvl="1"/>
            <a:r>
              <a:rPr lang="en-US" dirty="0"/>
              <a:t>Solution: </a:t>
            </a:r>
            <a:r>
              <a:rPr lang="en-US" dirty="0" err="1">
                <a:solidFill>
                  <a:srgbClr val="0070C0"/>
                </a:solidFill>
              </a:rPr>
              <a:t>Memcached</a:t>
            </a:r>
            <a:r>
              <a:rPr lang="en-US" dirty="0"/>
              <a:t>, designed to keep queries and results in RAM</a:t>
            </a:r>
          </a:p>
          <a:p>
            <a:r>
              <a:rPr lang="en-US" dirty="0">
                <a:solidFill>
                  <a:schemeClr val="accent2"/>
                </a:solidFill>
              </a:rPr>
              <a:t>Google, 2005</a:t>
            </a:r>
          </a:p>
          <a:p>
            <a:pPr lvl="1"/>
            <a:r>
              <a:rPr lang="en-US" dirty="0"/>
              <a:t>Goal: handle Big Data (web indexing, Maps, Gmail, etc.)</a:t>
            </a:r>
          </a:p>
          <a:p>
            <a:pPr lvl="1"/>
            <a:r>
              <a:rPr lang="en-US" dirty="0"/>
              <a:t>Solution: </a:t>
            </a:r>
            <a:r>
              <a:rPr lang="en-US" dirty="0" err="1">
                <a:solidFill>
                  <a:srgbClr val="0070C0"/>
                </a:solidFill>
              </a:rPr>
              <a:t>BigTable</a:t>
            </a:r>
            <a:r>
              <a:rPr lang="en-US" dirty="0"/>
              <a:t>, designed for scalability and high performance on Petabytes of data</a:t>
            </a:r>
          </a:p>
          <a:p>
            <a:r>
              <a:rPr lang="en-US" dirty="0">
                <a:solidFill>
                  <a:schemeClr val="accent2"/>
                </a:solidFill>
              </a:rPr>
              <a:t>Amazon, 2007</a:t>
            </a:r>
          </a:p>
          <a:p>
            <a:pPr lvl="1"/>
            <a:r>
              <a:rPr lang="en-US" dirty="0"/>
              <a:t>Goal: ensure availability and reliability of its e-commerce service 24/7</a:t>
            </a:r>
          </a:p>
          <a:p>
            <a:pPr lvl="1"/>
            <a:r>
              <a:rPr lang="en-US" dirty="0"/>
              <a:t>Solution: </a:t>
            </a:r>
            <a:r>
              <a:rPr lang="en-US" dirty="0" err="1">
                <a:solidFill>
                  <a:srgbClr val="0070C0"/>
                </a:solidFill>
              </a:rPr>
              <a:t>DynamoDB</a:t>
            </a:r>
            <a:r>
              <a:rPr lang="en-US" dirty="0"/>
              <a:t>, characterized by strong simplicity for data storage and manipulation</a:t>
            </a:r>
          </a:p>
        </p:txBody>
      </p:sp>
    </p:spTree>
    <p:extLst>
      <p:ext uri="{BB962C8B-B14F-4D97-AF65-F5344CB8AC3E}">
        <p14:creationId xmlns:p14="http://schemas.microsoft.com/office/powerpoint/2010/main" val="3010634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a:t>
            </a:r>
            <a:r>
              <a:rPr lang="en-US" dirty="0"/>
              <a:t>distributed environment with no performance </a:t>
            </a:r>
            <a:r>
              <a:rPr lang="en-US" noProof="0" dirty="0"/>
              <a:t>decay</a:t>
            </a:r>
          </a:p>
          <a:p>
            <a:pPr lvl="1"/>
            <a:r>
              <a:rPr lang="en-US" noProof="0" dirty="0"/>
              <a:t>Each </a:t>
            </a:r>
            <a:r>
              <a:rPr lang="en-US" dirty="0"/>
              <a:t>workstation uses its own disks and RAM</a:t>
            </a:r>
            <a:endParaRPr lang="en-US" noProof="0" dirty="0"/>
          </a:p>
        </p:txBody>
      </p:sp>
    </p:spTree>
    <p:extLst>
      <p:ext uri="{BB962C8B-B14F-4D97-AF65-F5344CB8AC3E}">
        <p14:creationId xmlns:p14="http://schemas.microsoft.com/office/powerpoint/2010/main" val="1976789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34681</TotalTime>
  <Words>4999</Words>
  <Application>Microsoft Office PowerPoint</Application>
  <PresentationFormat>Widescreen</PresentationFormat>
  <Paragraphs>719</Paragraphs>
  <Slides>66</Slides>
  <Notes>20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66</vt:i4>
      </vt:variant>
    </vt:vector>
  </HeadingPairs>
  <TitlesOfParts>
    <vt:vector size="74" baseType="lpstr">
      <vt:lpstr>Arial</vt:lpstr>
      <vt:lpstr>Calibri</vt:lpstr>
      <vt:lpstr>Consolas</vt:lpstr>
      <vt:lpstr>CourierPrime</vt:lpstr>
      <vt:lpstr>Helvetica</vt:lpstr>
      <vt:lpstr>Verdana</vt:lpstr>
      <vt:lpstr>Wingdings</vt:lpstr>
      <vt:lpstr>Tema di Office</vt:lpstr>
      <vt:lpstr>NoSQL Databases</vt:lpstr>
      <vt:lpstr>About me</vt:lpstr>
      <vt:lpstr>About today</vt:lpstr>
      <vt:lpstr>Let's start from the beginning</vt:lpstr>
      <vt:lpstr>RDBMSs are full of strength</vt:lpstr>
      <vt:lpstr>RDBMSs have weaknesses as well</vt:lpstr>
      <vt:lpstr>What is "NoSQL"</vt:lpstr>
      <vt:lpstr>The first NoSQL systems</vt:lpstr>
      <vt:lpstr>NoSQL common features</vt:lpstr>
      <vt:lpstr>NoSQL misconceptions</vt:lpstr>
      <vt:lpstr>Data modeling</vt:lpstr>
      <vt:lpstr>Relational model</vt:lpstr>
      <vt:lpstr>NoSQL: several data models</vt:lpstr>
      <vt:lpstr>Key-value: data model</vt:lpstr>
      <vt:lpstr>Key-value: querying</vt:lpstr>
      <vt:lpstr>Document: data model</vt:lpstr>
      <vt:lpstr>Document: querying</vt:lpstr>
      <vt:lpstr>Wide column: data model</vt:lpstr>
      <vt:lpstr>Wide column: querying</vt:lpstr>
      <vt:lpstr>Wide column: ≠ columnar</vt:lpstr>
      <vt:lpstr>Graph: data model</vt:lpstr>
      <vt:lpstr>Graph: querying</vt:lpstr>
      <vt:lpstr>Aggregate vs Graph modeling</vt:lpstr>
      <vt:lpstr>Data modeling</vt:lpstr>
      <vt:lpstr>Data modeling</vt:lpstr>
      <vt:lpstr>Data modeling: relational</vt:lpstr>
      <vt:lpstr>Data modeling: graph</vt:lpstr>
      <vt:lpstr>Data modeling: aggregate-oriented</vt:lpstr>
      <vt:lpstr>Data modeling: aggregate-oriented</vt:lpstr>
      <vt:lpstr>Data modeling: key-value</vt:lpstr>
      <vt:lpstr>Data modeling: document-based</vt:lpstr>
      <vt:lpstr>Data modeling: document-based</vt:lpstr>
      <vt:lpstr>Data modeling: wide-column</vt:lpstr>
      <vt:lpstr>Summary</vt:lpstr>
      <vt:lpstr>Dealing with data consistency</vt:lpstr>
      <vt:lpstr>RDBMS vs NoSQL: different philosophies</vt:lpstr>
      <vt:lpstr>Consistency: an example</vt:lpstr>
      <vt:lpstr>Consistency in NoSQL: CAP</vt:lpstr>
      <vt:lpstr>Consistency in NoSQL: CAP</vt:lpstr>
      <vt:lpstr>Consistency in NoSQL: CAP relaxed</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So... are RDBMSs dead?</vt:lpstr>
      <vt:lpstr>No! Polyglot persistence</vt:lpstr>
      <vt:lpstr>One size fits all approach</vt:lpstr>
      <vt:lpstr>Polyglot data management</vt:lpstr>
      <vt:lpstr>Polyglot data management</vt:lpstr>
      <vt:lpstr>Supporting existing technologies</vt:lpstr>
      <vt:lpstr>Beyond NoSQL</vt:lpstr>
      <vt:lpstr>NoSQL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Databases</dc:title>
  <dc:creator>Enrico Gallinucci</dc:creator>
  <cp:lastModifiedBy>Enrico Gallinucci</cp:lastModifiedBy>
  <cp:revision>1129</cp:revision>
  <dcterms:created xsi:type="dcterms:W3CDTF">2019-03-06T18:10:20Z</dcterms:created>
  <dcterms:modified xsi:type="dcterms:W3CDTF">2021-11-28T08:35:09Z</dcterms:modified>
</cp:coreProperties>
</file>